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2" r:id="rId3"/>
    <p:sldId id="433" r:id="rId4"/>
    <p:sldId id="429" r:id="rId5"/>
    <p:sldId id="430" r:id="rId6"/>
    <p:sldId id="418" r:id="rId7"/>
    <p:sldId id="436" r:id="rId8"/>
    <p:sldId id="434" r:id="rId9"/>
    <p:sldId id="435" r:id="rId10"/>
    <p:sldId id="43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802.11-15/0194r0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ballotin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(Jan 2015)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2015-1-16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WG is asked to approve the text of a liaison to SC6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approves the IEEE 802.11 WG Chair liaising the text on slides 8 &amp; 9 (with appropriate editorial changes) of 802.11-15/0194r0 to ISO/IEC JTC1/SC6</a:t>
            </a:r>
          </a:p>
          <a:p>
            <a:pPr lvl="1"/>
            <a:r>
              <a:rPr lang="en-AU" dirty="0" smtClean="0"/>
              <a:t>Moved: Myles</a:t>
            </a:r>
          </a:p>
          <a:p>
            <a:pPr lvl="1"/>
            <a:r>
              <a:rPr lang="en-AU" dirty="0" smtClean="0"/>
              <a:t>Seconded: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1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January 2015 </a:t>
            </a:r>
            <a:r>
              <a:rPr lang="en-GB" sz="3200" dirty="0" smtClean="0"/>
              <a:t>in </a:t>
            </a:r>
            <a:r>
              <a:rPr lang="en-GB" sz="3200" dirty="0" smtClean="0"/>
              <a:t>Atlanta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 smtClean="0"/>
              <a:t>A number of ballots close before March plenary</a:t>
            </a:r>
          </a:p>
          <a:p>
            <a:r>
              <a:rPr lang="en-AU" dirty="0" smtClean="0"/>
              <a:t>Noted lack of recent new proposal activity in SC6</a:t>
            </a:r>
          </a:p>
          <a:p>
            <a:pPr lvl="1"/>
            <a:r>
              <a:rPr lang="en-AU" dirty="0" smtClean="0"/>
              <a:t>No activity on  </a:t>
            </a:r>
            <a:r>
              <a:rPr lang="en-AU" i="1" dirty="0"/>
              <a:t>WLAN </a:t>
            </a:r>
            <a:r>
              <a:rPr lang="en-AU" i="1" dirty="0" smtClean="0"/>
              <a:t>Cloud </a:t>
            </a:r>
            <a:r>
              <a:rPr lang="en-AU" dirty="0" smtClean="0"/>
              <a:t>or </a:t>
            </a:r>
            <a:r>
              <a:rPr lang="en-AU" i="1" dirty="0"/>
              <a:t>Optimization technology in </a:t>
            </a:r>
            <a:r>
              <a:rPr lang="en-AU" i="1" dirty="0" smtClean="0"/>
              <a:t>WLAN</a:t>
            </a:r>
            <a:endParaRPr lang="en-AU" i="1" dirty="0" smtClean="0"/>
          </a:p>
          <a:p>
            <a:r>
              <a:rPr lang="en-AU" dirty="0" smtClean="0"/>
              <a:t>Agreed to invite SC6 participants to join 802.11m  Sponsor Ballot pool</a:t>
            </a:r>
          </a:p>
          <a:p>
            <a:pPr lvl="1"/>
            <a:r>
              <a:rPr lang="en-AU" dirty="0" smtClean="0"/>
              <a:t>Motion for 802.11 later</a:t>
            </a:r>
          </a:p>
          <a:p>
            <a:r>
              <a:rPr lang="en-AU" dirty="0" smtClean="0"/>
              <a:t>Agreed that IEEE 802 should be consulted on the proposed revised PSDO agreement</a:t>
            </a:r>
          </a:p>
          <a:p>
            <a:pPr lvl="1"/>
            <a:r>
              <a:rPr lang="en-AU" dirty="0" smtClean="0"/>
              <a:t>Motion being considered by IEEE 802 EC</a:t>
            </a:r>
          </a:p>
          <a:p>
            <a:r>
              <a:rPr lang="en-AU" dirty="0" smtClean="0"/>
              <a:t>Noted next SC6 meeting is in Belgium in May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ten standards 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814325" cy="276999"/>
          </a:xfrm>
        </p:spPr>
        <p:txBody>
          <a:bodyPr/>
          <a:lstStyle/>
          <a:p>
            <a:r>
              <a:rPr lang="en-US" dirty="0" smtClean="0"/>
              <a:t>An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745657"/>
              </p:ext>
            </p:extLst>
          </p:nvPr>
        </p:nvGraphicFramePr>
        <p:xfrm>
          <a:off x="1275708" y="1990164"/>
          <a:ext cx="6392636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ten standards in the pipeline for ratification under the PSDO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US" dirty="0" smtClean="0"/>
              <a:t>Jan 2015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818989"/>
              </p:ext>
            </p:extLst>
          </p:nvPr>
        </p:nvGraphicFramePr>
        <p:xfrm>
          <a:off x="2067796" y="2060848"/>
          <a:ext cx="6392636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start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start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soon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 March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Starting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soon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June 2015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15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802.22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>
            <a:off x="1563740" y="386104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563740" y="530120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-36512" y="3717032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 WG 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-36512" y="5085184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802.3 WG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15888" y="1988840"/>
            <a:ext cx="1563740" cy="43204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 resolution 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responsibility in March 2015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563740" y="530120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1563740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-36512" y="5445224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802.22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WG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563740" y="350100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-36512" y="3356992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 WG </a:t>
            </a:r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Berlin on </a:t>
            </a:r>
            <a:r>
              <a:rPr lang="en-AU" dirty="0" smtClean="0"/>
              <a:t>PSDO </a:t>
            </a:r>
            <a:r>
              <a:rPr lang="en-AU" dirty="0" smtClean="0"/>
              <a:t>responses and SC6 meeting prep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Process any comments on IEEE </a:t>
            </a:r>
            <a:r>
              <a:rPr lang="en-AU" dirty="0" smtClean="0"/>
              <a:t>submissions to SC6 under PSDO </a:t>
            </a:r>
            <a:r>
              <a:rPr lang="en-AU" dirty="0" smtClean="0"/>
              <a:t>process</a:t>
            </a:r>
          </a:p>
          <a:p>
            <a:pPr lvl="1"/>
            <a:r>
              <a:rPr lang="en-AU" dirty="0" smtClean="0"/>
              <a:t>802.1AEbw, 802.1AEbn, 802.22</a:t>
            </a:r>
            <a:endParaRPr lang="en-AU" dirty="0" smtClean="0"/>
          </a:p>
          <a:p>
            <a:r>
              <a:rPr lang="en-AU" dirty="0" smtClean="0"/>
              <a:t>Report </a:t>
            </a:r>
            <a:r>
              <a:rPr lang="en-AU" dirty="0" smtClean="0"/>
              <a:t>on status of teleconferences in SC6/WG7 on </a:t>
            </a:r>
          </a:p>
          <a:p>
            <a:pPr lvl="1"/>
            <a:r>
              <a:rPr lang="en-AU" i="1" dirty="0" smtClean="0"/>
              <a:t>Virtual AP</a:t>
            </a:r>
          </a:p>
          <a:p>
            <a:pPr lvl="1"/>
            <a:r>
              <a:rPr lang="en-GB" i="1" dirty="0" smtClean="0"/>
              <a:t>Optimization </a:t>
            </a:r>
            <a:r>
              <a:rPr lang="en-GB" i="1" dirty="0"/>
              <a:t>technology in </a:t>
            </a:r>
            <a:r>
              <a:rPr lang="en-GB" i="1" dirty="0" smtClean="0"/>
              <a:t>WLAN</a:t>
            </a:r>
          </a:p>
          <a:p>
            <a:r>
              <a:rPr lang="en-GB" dirty="0" smtClean="0"/>
              <a:t>Prepare for SC6 meeting in Belgium in May</a:t>
            </a:r>
          </a:p>
          <a:p>
            <a:pPr lvl="1"/>
            <a:r>
              <a:rPr lang="en-GB" dirty="0" smtClean="0"/>
              <a:t>Appoint delegation</a:t>
            </a:r>
          </a:p>
          <a:p>
            <a:pPr lvl="1"/>
            <a:r>
              <a:rPr lang="en-GB" dirty="0" smtClean="0"/>
              <a:t>Prepare WG updates</a:t>
            </a:r>
          </a:p>
          <a:p>
            <a:pPr lvl="1"/>
            <a:r>
              <a:rPr lang="en-GB" dirty="0" smtClean="0"/>
              <a:t>Review agenda 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85800"/>
            <a:ext cx="8928992" cy="1066800"/>
          </a:xfrm>
        </p:spPr>
        <p:txBody>
          <a:bodyPr/>
          <a:lstStyle/>
          <a:p>
            <a:r>
              <a:rPr lang="en-AU" dirty="0" smtClean="0"/>
              <a:t>The SC approved a motion for a liaison inviting  participation in 802.11mc Sponsor Ballot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</a:t>
            </a:r>
          </a:p>
          <a:p>
            <a:pPr lvl="1"/>
            <a:r>
              <a:rPr lang="en-AU" i="1" dirty="0" smtClean="0"/>
              <a:t>The IEEE 802 JTC1 SC recommends to the IEEE 802.11 WG that the IEEE 802.11 WG Chair be authorised to send a liaison to ISO/IEC JTC1/SC6:</a:t>
            </a:r>
          </a:p>
          <a:p>
            <a:pPr lvl="2"/>
            <a:r>
              <a:rPr lang="en-AU" i="1" dirty="0" smtClean="0"/>
              <a:t>Noting that the Sponsor Ballot Pool for IEEE 802.11mc has opened</a:t>
            </a:r>
          </a:p>
          <a:p>
            <a:pPr lvl="2"/>
            <a:r>
              <a:rPr lang="en-AU" i="1" dirty="0" smtClean="0"/>
              <a:t>Explaining how participants in SC6 or participants in SC6 NBs may join the Sponsor Ballot Pool</a:t>
            </a:r>
          </a:p>
          <a:p>
            <a:pPr lvl="1"/>
            <a:r>
              <a:rPr lang="en-AU" dirty="0" smtClean="0"/>
              <a:t>Result: Approved 9/0/0</a:t>
            </a:r>
          </a:p>
          <a:p>
            <a:r>
              <a:rPr lang="en-AU" dirty="0" smtClean="0"/>
              <a:t>The IEEE 802.11 WG Chair subsequently asked the SC Chair to actually write the liaison </a:t>
            </a:r>
            <a:r>
              <a:rPr lang="en-AU" dirty="0" smtClean="0">
                <a:sym typeface="Wingdings" panose="05000000000000000000" pitchFamily="2" charset="2"/>
              </a:rPr>
              <a:t></a:t>
            </a:r>
            <a:endParaRPr lang="en-AU" dirty="0" smtClean="0"/>
          </a:p>
          <a:p>
            <a:r>
              <a:rPr lang="en-AU" dirty="0" smtClean="0"/>
              <a:t>The following page contains proposed text…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1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Chair has drafted text for the agreed liaison to SC6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liaison text (from IEEE 802.11 WG Chair)</a:t>
            </a:r>
          </a:p>
          <a:p>
            <a:pPr lvl="1"/>
            <a:r>
              <a:rPr lang="en-AU" i="1" dirty="0" smtClean="0"/>
              <a:t>Dear DY Kim</a:t>
            </a:r>
          </a:p>
          <a:p>
            <a:pPr lvl="1"/>
            <a:r>
              <a:rPr lang="en-AU" i="1" dirty="0" smtClean="0"/>
              <a:t>The IEEE 802.11 WG values the ongoing review </a:t>
            </a:r>
            <a:r>
              <a:rPr lang="en-AU" i="1" dirty="0"/>
              <a:t>by SC6 </a:t>
            </a:r>
            <a:r>
              <a:rPr lang="en-AU" i="1" dirty="0" smtClean="0"/>
              <a:t>National Bodies of IEEE 802.11 standards and amendments.</a:t>
            </a:r>
          </a:p>
          <a:p>
            <a:pPr lvl="1"/>
            <a:r>
              <a:rPr lang="en-AU" i="1" dirty="0" smtClean="0"/>
              <a:t>Indeed, any comments received from SC6 National Bodies  are processed by the </a:t>
            </a:r>
            <a:r>
              <a:rPr lang="en-AU" i="1" dirty="0"/>
              <a:t>IEEE 802.11 WG </a:t>
            </a:r>
            <a:r>
              <a:rPr lang="en-AU" i="1" dirty="0" smtClean="0"/>
              <a:t>in the exactly the same way as comments from members of the official ballot pools.</a:t>
            </a:r>
          </a:p>
          <a:p>
            <a:pPr lvl="1"/>
            <a:r>
              <a:rPr lang="en-AU" i="1" dirty="0" smtClean="0"/>
              <a:t>However, individuals associated with </a:t>
            </a:r>
            <a:r>
              <a:rPr lang="en-AU" i="1" dirty="0"/>
              <a:t>SC6 National Bodies </a:t>
            </a:r>
            <a:r>
              <a:rPr lang="en-AU" i="1" dirty="0" smtClean="0"/>
              <a:t>also have an ongoing opportunity to participate directly in the balloting process by joining various </a:t>
            </a:r>
            <a:r>
              <a:rPr lang="en-AU" i="1" dirty="0"/>
              <a:t>IEEE 802.11 </a:t>
            </a:r>
            <a:r>
              <a:rPr lang="en-AU" i="1" dirty="0" smtClean="0"/>
              <a:t>Sponsor Ballot pools.</a:t>
            </a:r>
          </a:p>
          <a:p>
            <a:pPr lvl="1"/>
            <a:r>
              <a:rPr lang="en-AU" i="1" dirty="0" smtClean="0"/>
              <a:t>…</a:t>
            </a:r>
            <a:endParaRPr lang="en-AU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7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Chair has drafted text for the agreed liaison to 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Proposed liaison </a:t>
            </a:r>
            <a:r>
              <a:rPr lang="en-AU" dirty="0" smtClean="0"/>
              <a:t>text </a:t>
            </a:r>
            <a:r>
              <a:rPr lang="en-AU" dirty="0"/>
              <a:t>(from IEEE 802.11 WG Chair)</a:t>
            </a:r>
          </a:p>
          <a:p>
            <a:pPr lvl="1"/>
            <a:r>
              <a:rPr lang="en-AU" i="1" dirty="0" smtClean="0"/>
              <a:t>…</a:t>
            </a:r>
            <a:endParaRPr lang="en-AU" i="1" dirty="0"/>
          </a:p>
          <a:p>
            <a:pPr lvl="1"/>
            <a:r>
              <a:rPr lang="en-AU" i="1" dirty="0"/>
              <a:t>The Sponsor Ballot pool for the next IEEE 802.11 revision standard has just opened, and provides an excellent opportunity for interested </a:t>
            </a:r>
            <a:r>
              <a:rPr lang="en-AU" i="1" dirty="0" smtClean="0"/>
              <a:t>individuals </a:t>
            </a:r>
            <a:r>
              <a:rPr lang="en-AU" i="1" dirty="0"/>
              <a:t>to participate directly in the </a:t>
            </a:r>
            <a:r>
              <a:rPr lang="en-AU" i="1" dirty="0" smtClean="0"/>
              <a:t>balloting process</a:t>
            </a:r>
          </a:p>
          <a:p>
            <a:pPr lvl="1"/>
            <a:r>
              <a:rPr lang="en-AU" i="1" dirty="0" smtClean="0"/>
              <a:t>If any </a:t>
            </a:r>
            <a:r>
              <a:rPr lang="en-AU" i="1" dirty="0"/>
              <a:t>individuals associated with SC6 National Bodies </a:t>
            </a:r>
            <a:r>
              <a:rPr lang="en-AU" i="1" dirty="0" smtClean="0"/>
              <a:t>are interested in the joining the Sponsor Ballot pool for the </a:t>
            </a:r>
            <a:r>
              <a:rPr lang="en-AU" i="1" dirty="0"/>
              <a:t>next IEEE 802.11 revision </a:t>
            </a:r>
            <a:r>
              <a:rPr lang="en-AU" i="1" dirty="0" smtClean="0"/>
              <a:t>then they are invited to follow </a:t>
            </a:r>
            <a:r>
              <a:rPr lang="en-AU" i="1" dirty="0"/>
              <a:t>the instructions at </a:t>
            </a:r>
            <a:r>
              <a:rPr lang="en-AU" i="1" dirty="0">
                <a:hlinkClick r:id="rId2"/>
              </a:rPr>
              <a:t>http://</a:t>
            </a:r>
            <a:r>
              <a:rPr lang="en-AU" i="1" dirty="0" smtClean="0">
                <a:hlinkClick r:id="rId2"/>
              </a:rPr>
              <a:t>standards.ieee.org/develop/balloting.html</a:t>
            </a:r>
            <a:r>
              <a:rPr lang="en-AU" i="1" dirty="0" smtClean="0"/>
              <a:t>, or contact me for assistance</a:t>
            </a:r>
          </a:p>
          <a:p>
            <a:pPr lvl="1"/>
            <a:r>
              <a:rPr lang="en-AU" i="1" dirty="0" smtClean="0"/>
              <a:t>Your sincerely …</a:t>
            </a:r>
            <a:endParaRPr lang="en-AU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9769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20203</TotalTime>
  <Words>852</Words>
  <Application>Microsoft Office PowerPoint</Application>
  <PresentationFormat>On-screen Show (4:3)</PresentationFormat>
  <Paragraphs>156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IEEE 802 JTC1 SC closing report (Jan 2015)</vt:lpstr>
      <vt:lpstr>Abstract</vt:lpstr>
      <vt:lpstr>The SC did not have a great deal of work this week and only one session was required</vt:lpstr>
      <vt:lpstr>IEEE 802 has pushed ten standards completely through the PSDO ratification process …</vt:lpstr>
      <vt:lpstr>… and IEEE 802 has ten standards in the pipeline for ratification under the PSDO process</vt:lpstr>
      <vt:lpstr>The SC will focus in Berlin on PSDO responses and SC6 meeting prep</vt:lpstr>
      <vt:lpstr>The SC approved a motion for a liaison inviting  participation in 802.11mc Sponsor Ballot</vt:lpstr>
      <vt:lpstr>The SC Chair has drafted text for the agreed liaison to SC6</vt:lpstr>
      <vt:lpstr>The SC Chair has drafted text for the agreed liaison to SC6</vt:lpstr>
      <vt:lpstr>The WG is asked to approve the text of a liaison to SC6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801</cp:revision>
  <cp:lastPrinted>1998-02-10T13:28:06Z</cp:lastPrinted>
  <dcterms:created xsi:type="dcterms:W3CDTF">2004-12-02T14:01:45Z</dcterms:created>
  <dcterms:modified xsi:type="dcterms:W3CDTF">2015-01-15T19:29:45Z</dcterms:modified>
</cp:coreProperties>
</file>