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78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997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0210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4038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293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162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Jonathan Segev(Intel)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2433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802.11-15/0193r0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</a:t>
            </a:r>
            <a:r>
              <a:rPr lang="en-US" dirty="0" smtClean="0"/>
              <a:t>SG January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122833"/>
              </p:ext>
            </p:extLst>
          </p:nvPr>
        </p:nvGraphicFramePr>
        <p:xfrm>
          <a:off x="708025" y="2743200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743200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</a:t>
            </a:r>
            <a:r>
              <a:rPr lang="en-US" dirty="0" smtClean="0"/>
              <a:t>NGP </a:t>
            </a:r>
            <a:r>
              <a:rPr lang="en-US" dirty="0" smtClean="0"/>
              <a:t>SG for the </a:t>
            </a:r>
            <a:r>
              <a:rPr lang="en-US" dirty="0" smtClean="0"/>
              <a:t>Atlanta session January 2015.</a:t>
            </a: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submissions were covered during the meeting </a:t>
            </a:r>
            <a:r>
              <a:rPr lang="en-US" dirty="0" smtClean="0"/>
              <a:t>on the following areas: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Draft PAR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Use cases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Technical feasibility </a:t>
            </a:r>
            <a:endParaRPr lang="en-US" dirty="0"/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Reviewed the Study Group timeline. </a:t>
            </a:r>
            <a:endParaRPr lang="en-US" dirty="0" smtClean="0"/>
          </a:p>
          <a:p>
            <a:pPr algn="just">
              <a:lnSpc>
                <a:spcPct val="90000"/>
              </a:lnSpc>
              <a:spcBef>
                <a:spcPts val="1776"/>
              </a:spcBef>
              <a:defRPr/>
            </a:pPr>
            <a:r>
              <a:rPr lang="en-US" dirty="0" smtClean="0"/>
              <a:t>SG chair elections.</a:t>
            </a:r>
            <a:endParaRPr lang="en-US" dirty="0" smtClean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2015 Goals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/>
              <a:t>Continue with PAR </a:t>
            </a:r>
            <a:r>
              <a:rPr lang="en-US" altLang="en-US" dirty="0" smtClean="0"/>
              <a:t>development.</a:t>
            </a:r>
            <a:endParaRPr lang="en-US" altLang="en-US" dirty="0"/>
          </a:p>
          <a:p>
            <a:pPr algn="just"/>
            <a:r>
              <a:rPr lang="en-US" altLang="en-US" dirty="0"/>
              <a:t>Present initial CSD </a:t>
            </a:r>
            <a:r>
              <a:rPr lang="en-US" altLang="en-US" dirty="0" smtClean="0"/>
              <a:t>document.</a:t>
            </a:r>
            <a:endParaRPr lang="en-US" altLang="en-US" dirty="0"/>
          </a:p>
          <a:p>
            <a:pPr algn="just"/>
            <a:r>
              <a:rPr lang="en-US" altLang="en-US" dirty="0"/>
              <a:t>Entertain submissions towards CSD and PAR completion (use cases, usages, performance analysis etc.).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/>
              <a:t>February 23</a:t>
            </a:r>
            <a:r>
              <a:rPr lang="en-US" altLang="en-US" baseline="30000" dirty="0"/>
              <a:t>rd</a:t>
            </a:r>
            <a:r>
              <a:rPr lang="en-US" altLang="en-US" dirty="0"/>
              <a:t>  10:00 – 11:00 EST </a:t>
            </a:r>
          </a:p>
          <a:p>
            <a:pPr algn="just"/>
            <a:r>
              <a:rPr lang="en-US" altLang="en-US" dirty="0"/>
              <a:t>March 2</a:t>
            </a:r>
            <a:r>
              <a:rPr lang="en-US" altLang="en-US" baseline="30000" dirty="0"/>
              <a:t>nd</a:t>
            </a:r>
            <a:r>
              <a:rPr lang="en-US" altLang="en-US" dirty="0"/>
              <a:t>.	10:00 – 11:00 EST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  <a:endParaRPr lang="en-US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340248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1502</TotalTime>
  <Words>215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802-11-Submission</vt:lpstr>
      <vt:lpstr>Custom Design</vt:lpstr>
      <vt:lpstr>Microsoft Word 97 - 2003 Document</vt:lpstr>
      <vt:lpstr>NGP SG January 2015 Closing Report</vt:lpstr>
      <vt:lpstr>Abstract</vt:lpstr>
      <vt:lpstr>Work Completed</vt:lpstr>
      <vt:lpstr>March 2015 Goals</vt:lpstr>
      <vt:lpstr>Conference Call Times</vt:lpstr>
    </vt:vector>
  </TitlesOfParts>
  <Manager/>
  <Company>Marvell Semiconductor,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Study Group January 2015 Closing Report</dc:title>
  <dc:subject>11-15-0193-00-ngp-NGP-SG-JAN-2015-Closing-Report</dc:subject>
  <dc:creator>Jonathan Segev</dc:creator>
  <cp:keywords/>
  <dc:description/>
  <cp:lastModifiedBy>Segev, Jonathan</cp:lastModifiedBy>
  <cp:revision>233</cp:revision>
  <cp:lastPrinted>1998-02-10T13:28:06Z</cp:lastPrinted>
  <dcterms:created xsi:type="dcterms:W3CDTF">2008-11-13T20:03:38Z</dcterms:created>
  <dcterms:modified xsi:type="dcterms:W3CDTF">2015-01-15T21:08:04Z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