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79" r:id="rId5"/>
    <p:sldId id="280" r:id="rId6"/>
    <p:sldId id="281" r:id="rId7"/>
    <p:sldId id="28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64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802.11-15/0192r0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1372-08-00ah-tgah-lb205-comments-on-d3-0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January 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2015-01-16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655959"/>
              </p:ext>
            </p:extLst>
          </p:nvPr>
        </p:nvGraphicFramePr>
        <p:xfrm>
          <a:off x="533400" y="2660650"/>
          <a:ext cx="80772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Document" r:id="rId4" imgW="8702097" imgH="4142221" progId="Word.Document.8">
                  <p:embed/>
                </p:oleObj>
              </mc:Choice>
              <mc:Fallback>
                <p:oleObj name="Document" r:id="rId4" imgW="8702097" imgH="414222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0650"/>
                        <a:ext cx="8077200" cy="384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Atlanta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2015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Letter Ballot 205 for Draft 3.0 closed October 25</a:t>
            </a:r>
            <a:r>
              <a:rPr lang="en-US" altLang="ko-KR" baseline="30000" dirty="0"/>
              <a:t>th</a:t>
            </a:r>
          </a:p>
          <a:p>
            <a:pPr lvl="1"/>
            <a:r>
              <a:rPr lang="en-US" altLang="ko-KR" dirty="0"/>
              <a:t>506 comments received</a:t>
            </a:r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</a:t>
            </a:r>
            <a:r>
              <a:rPr lang="en-US" altLang="ko-KR" dirty="0"/>
              <a:t>has completed all comment resolution of the Letter Ballot </a:t>
            </a:r>
            <a:r>
              <a:rPr lang="en-US" altLang="ko-KR" dirty="0" smtClean="0"/>
              <a:t>205 for </a:t>
            </a:r>
            <a:r>
              <a:rPr lang="en-US" altLang="ko-KR" dirty="0"/>
              <a:t>Draft 3</a:t>
            </a:r>
            <a:r>
              <a:rPr lang="en-US" altLang="ko-KR" dirty="0" smtClean="0"/>
              <a:t>.0</a:t>
            </a:r>
            <a:endParaRPr lang="en-US" altLang="ko-KR" dirty="0"/>
          </a:p>
          <a:p>
            <a:pPr lvl="1"/>
            <a:r>
              <a:rPr lang="en-US" altLang="ko-KR" dirty="0" smtClean="0">
                <a:hlinkClick r:id="rId2"/>
              </a:rPr>
              <a:t>14/1372 LB205 Comment Spreadsheet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/>
              <a:t>Instructed the editor to generate Draft 4</a:t>
            </a:r>
            <a:r>
              <a:rPr lang="en-US" altLang="ko-KR" dirty="0" smtClean="0"/>
              <a:t>.0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Start second Recirculation WG Letter </a:t>
            </a:r>
            <a:r>
              <a:rPr lang="en-US" altLang="ko-KR" dirty="0"/>
              <a:t>Ballot and </a:t>
            </a:r>
            <a:r>
              <a:rPr lang="en-US" altLang="ko-KR" dirty="0" smtClean="0"/>
              <a:t>address comments </a:t>
            </a:r>
            <a:r>
              <a:rPr lang="en-US" altLang="ko-KR" dirty="0"/>
              <a:t>in </a:t>
            </a:r>
            <a:r>
              <a:rPr lang="en-US" altLang="ko-KR" dirty="0" smtClean="0"/>
              <a:t>March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ko-KR" dirty="0"/>
              <a:t>February 10, 8PM ET for 2 hour</a:t>
            </a:r>
          </a:p>
          <a:p>
            <a:pPr marL="609600" indent="-609600"/>
            <a:r>
              <a:rPr lang="en-US" altLang="ko-KR" dirty="0"/>
              <a:t>February 17, 8PM ET for 2 hour</a:t>
            </a:r>
          </a:p>
          <a:p>
            <a:pPr marL="609600" indent="-609600"/>
            <a:r>
              <a:rPr lang="en-US" altLang="ko-KR" dirty="0"/>
              <a:t>February 24, 8PM ET for 2 hour</a:t>
            </a:r>
          </a:p>
          <a:p>
            <a:pPr marL="609600" indent="-609600"/>
            <a:r>
              <a:rPr lang="en-US" altLang="ko-KR" dirty="0"/>
              <a:t>March 3, 8PM ET for 2 hour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 – Updated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 smtClean="0"/>
              <a:t>Internal </a:t>
            </a:r>
            <a:r>
              <a:rPr lang="en-US" altLang="ko-KR" dirty="0"/>
              <a:t>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</a:t>
            </a:r>
            <a:r>
              <a:rPr lang="en-US" altLang="ko-KR" dirty="0" smtClean="0"/>
              <a:t>September </a:t>
            </a:r>
            <a:r>
              <a:rPr lang="en-US" altLang="ko-KR" dirty="0"/>
              <a:t>2014 </a:t>
            </a:r>
          </a:p>
          <a:p>
            <a:r>
              <a:rPr lang="en-US" altLang="ko-KR" dirty="0"/>
              <a:t>Initial Sponsor Ballot : </a:t>
            </a:r>
            <a:r>
              <a:rPr lang="en-US" altLang="ko-KR" strike="sngStrike" dirty="0" smtClean="0"/>
              <a:t>February</a:t>
            </a:r>
            <a:r>
              <a:rPr lang="en-US" altLang="ko-KR" dirty="0" smtClean="0"/>
              <a:t> </a:t>
            </a:r>
            <a:r>
              <a:rPr lang="en-US" altLang="ko-KR" u="sng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2015</a:t>
            </a:r>
            <a:endParaRPr lang="en-US" altLang="ko-KR" dirty="0"/>
          </a:p>
          <a:p>
            <a:r>
              <a:rPr lang="en-US" altLang="ko-KR" dirty="0"/>
              <a:t>Initial Recirculation Sponsor Ballot : November </a:t>
            </a:r>
            <a:r>
              <a:rPr lang="en-US" altLang="ko-KR" dirty="0" smtClean="0"/>
              <a:t>2015</a:t>
            </a:r>
            <a:endParaRPr lang="en-US" altLang="ko-KR" dirty="0"/>
          </a:p>
          <a:p>
            <a:r>
              <a:rPr lang="en-US" altLang="ko-KR" dirty="0"/>
              <a:t>EC Approval : January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March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LB205 on P802.11ah D3.0 </a:t>
            </a:r>
          </a:p>
          <a:p>
            <a:r>
              <a:rPr lang="en-US" altLang="en-US" dirty="0" smtClean="0"/>
              <a:t>Instruct the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editor to prepare P802.11ah D4.0 </a:t>
            </a:r>
            <a:r>
              <a:rPr lang="en-US" altLang="en-US" dirty="0"/>
              <a:t>from </a:t>
            </a:r>
            <a:r>
              <a:rPr lang="en-US" altLang="en-US" dirty="0" smtClean="0"/>
              <a:t>incorporating these resolutions and changes approved by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at this session and</a:t>
            </a:r>
          </a:p>
          <a:p>
            <a:r>
              <a:rPr lang="en-US" altLang="en-US" dirty="0" smtClean="0"/>
              <a:t>Approve a 15 day Working Group </a:t>
            </a:r>
            <a:r>
              <a:rPr lang="en-US" altLang="en-US" dirty="0"/>
              <a:t>Recirculation </a:t>
            </a:r>
            <a:r>
              <a:rPr lang="en-US" altLang="en-US" dirty="0" smtClean="0"/>
              <a:t>Ballot asking the question “Should P802.11ah D4.0 be forwarded to Sponsor Ballot?”  </a:t>
            </a:r>
          </a:p>
          <a:p>
            <a:r>
              <a:rPr lang="en-US" altLang="en-US" dirty="0" smtClean="0"/>
              <a:t>Moved: Alfred </a:t>
            </a:r>
            <a:r>
              <a:rPr lang="en-US" altLang="ko-KR" dirty="0" err="1"/>
              <a:t>Asterjadhi</a:t>
            </a:r>
            <a:endParaRPr lang="en-US" altLang="en-US" dirty="0" smtClean="0"/>
          </a:p>
          <a:p>
            <a:r>
              <a:rPr lang="en-US" altLang="en-US" dirty="0" smtClean="0"/>
              <a:t>Seconded: Sun Bo</a:t>
            </a:r>
            <a:endParaRPr lang="en-US" altLang="ko-KR" dirty="0" smtClean="0"/>
          </a:p>
          <a:p>
            <a:r>
              <a:rPr lang="en-US" altLang="en-US" dirty="0" smtClean="0"/>
              <a:t>Result: Passed (Yes 10 No 0 Abstain 1)</a:t>
            </a:r>
          </a:p>
        </p:txBody>
      </p:sp>
    </p:spTree>
    <p:extLst>
      <p:ext uri="{BB962C8B-B14F-4D97-AF65-F5344CB8AC3E}">
        <p14:creationId xmlns:p14="http://schemas.microsoft.com/office/powerpoint/2010/main" val="298424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2183</TotalTime>
  <Words>323</Words>
  <Application>Microsoft Office PowerPoint</Application>
  <PresentationFormat>화면 슬라이드 쇼(4:3)</PresentationFormat>
  <Paragraphs>68</Paragraphs>
  <Slides>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IEEE 802.11ah Closing Report for January 2015</vt:lpstr>
      <vt:lpstr>Abstract</vt:lpstr>
      <vt:lpstr>Activity in TGah</vt:lpstr>
      <vt:lpstr>Going forward</vt:lpstr>
      <vt:lpstr>Teleconference</vt:lpstr>
      <vt:lpstr>TGah Timeline – Updated</vt:lpstr>
      <vt:lpstr>Motion 8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245</cp:revision>
  <cp:lastPrinted>1998-02-10T13:28:06Z</cp:lastPrinted>
  <dcterms:created xsi:type="dcterms:W3CDTF">2009-11-09T00:32:22Z</dcterms:created>
  <dcterms:modified xsi:type="dcterms:W3CDTF">2015-01-15T22:12:15Z</dcterms:modified>
</cp:coreProperties>
</file>