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996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802.11-15/0188r0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802.11-15/0188r0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802.11-15/0188r0</a:t>
            </a:r>
            <a:endParaRPr lang="en-GB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2015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802.11-15/0188r0</a:t>
            </a:r>
            <a:endParaRPr lang="en-GB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2015</a:t>
            </a:r>
            <a:endParaRPr lang="en-GB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802.11-15/0188r0</a:t>
            </a:r>
            <a:endParaRPr lang="en-GB" sz="14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2015</a:t>
            </a:r>
            <a:endParaRPr lang="en-GB" sz="140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802.11-15/0188r0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2015</a:t>
            </a:r>
            <a:endParaRPr lang="en-GB" sz="180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Publicity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2015-01-15</a:t>
            </a:r>
            <a:endParaRPr lang="en-GB" sz="2000" b="0" dirty="0" smtClean="0"/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24881"/>
              </p:ext>
            </p:extLst>
          </p:nvPr>
        </p:nvGraphicFramePr>
        <p:xfrm>
          <a:off x="520700" y="2273300"/>
          <a:ext cx="77978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4" name="Document" r:id="rId4" imgW="8146441" imgH="2307918" progId="Word.Document.8">
                  <p:embed/>
                </p:oleObj>
              </mc:Choice>
              <mc:Fallback>
                <p:oleObj name="Document" r:id="rId4" imgW="8146441" imgH="2307918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3300"/>
                        <a:ext cx="77978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2015</a:t>
            </a:r>
            <a:endParaRPr lang="en-GB" sz="180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the Publicity SC for </a:t>
            </a:r>
            <a:r>
              <a:rPr lang="en-GB" sz="3200" dirty="0" smtClean="0"/>
              <a:t>January</a:t>
            </a:r>
            <a:r>
              <a:rPr lang="en-GB" sz="3200" dirty="0" smtClean="0"/>
              <a:t> 2015, Atlanta, Georgia, </a:t>
            </a:r>
            <a:r>
              <a:rPr lang="en-GB" sz="3200" dirty="0" smtClean="0"/>
              <a:t>USA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2015</a:t>
            </a:r>
            <a:endParaRPr lang="en-GB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616723"/>
          </a:xfrm>
        </p:spPr>
        <p:txBody>
          <a:bodyPr/>
          <a:lstStyle/>
          <a:p>
            <a:r>
              <a:rPr lang="en-GB" sz="3600" dirty="0" smtClean="0"/>
              <a:t>Discussion topics</a:t>
            </a:r>
          </a:p>
          <a:p>
            <a:pPr lvl="1"/>
            <a:r>
              <a:rPr lang="en-GB" sz="2800" dirty="0" smtClean="0"/>
              <a:t>“What’s </a:t>
            </a:r>
            <a:r>
              <a:rPr lang="en-GB" sz="2800" dirty="0"/>
              <a:t>IEEE 802.11 doing” </a:t>
            </a:r>
            <a:r>
              <a:rPr lang="en-GB" sz="2800" dirty="0" smtClean="0"/>
              <a:t>Presentation</a:t>
            </a:r>
            <a:endParaRPr lang="en-GB" sz="2800" dirty="0"/>
          </a:p>
          <a:p>
            <a:pPr lvl="2"/>
            <a:r>
              <a:rPr lang="en-GB" sz="2600" dirty="0" smtClean="0"/>
              <a:t>Reviewed </a:t>
            </a:r>
            <a:r>
              <a:rPr lang="en-GB" sz="2600" dirty="0" err="1" smtClean="0"/>
              <a:t>TGax</a:t>
            </a:r>
            <a:r>
              <a:rPr lang="en-GB" sz="2600" dirty="0" smtClean="0"/>
              <a:t> update</a:t>
            </a:r>
          </a:p>
          <a:p>
            <a:pPr lvl="2"/>
            <a:r>
              <a:rPr lang="en-GB" sz="2600" dirty="0" smtClean="0"/>
              <a:t>More </a:t>
            </a:r>
            <a:r>
              <a:rPr lang="en-GB" sz="2600" dirty="0" smtClean="0"/>
              <a:t>updates required</a:t>
            </a:r>
          </a:p>
          <a:p>
            <a:pPr lvl="2"/>
            <a:r>
              <a:rPr lang="en-GB" sz="2600" dirty="0" smtClean="0"/>
              <a:t>Ask each TG for </a:t>
            </a:r>
            <a:r>
              <a:rPr lang="en-GB" sz="2600" dirty="0" smtClean="0"/>
              <a:t>input</a:t>
            </a:r>
          </a:p>
          <a:p>
            <a:pPr lvl="2"/>
            <a:r>
              <a:rPr lang="en-GB" sz="2600" dirty="0" smtClean="0"/>
              <a:t>Discussed at CAC last night</a:t>
            </a:r>
            <a:endParaRPr lang="en-GB" sz="2600" dirty="0" smtClean="0"/>
          </a:p>
          <a:p>
            <a:r>
              <a:rPr lang="en-GB" sz="3600" dirty="0" smtClean="0"/>
              <a:t>Plans for </a:t>
            </a:r>
            <a:r>
              <a:rPr lang="en-GB" sz="3600" dirty="0" smtClean="0"/>
              <a:t>March</a:t>
            </a:r>
            <a:r>
              <a:rPr lang="en-GB" sz="3600" dirty="0" smtClean="0"/>
              <a:t> </a:t>
            </a:r>
            <a:r>
              <a:rPr lang="en-GB" sz="3600" dirty="0" smtClean="0"/>
              <a:t>2015</a:t>
            </a:r>
          </a:p>
          <a:p>
            <a:pPr lvl="1"/>
            <a:r>
              <a:rPr lang="en-GB" sz="2800" dirty="0" smtClean="0"/>
              <a:t>1 slot</a:t>
            </a:r>
          </a:p>
          <a:p>
            <a:pPr lvl="1"/>
            <a:r>
              <a:rPr lang="en-GB" sz="2800" dirty="0" smtClean="0"/>
              <a:t>Merge in more material</a:t>
            </a:r>
          </a:p>
          <a:p>
            <a:endParaRPr lang="en-GB" sz="2000" dirty="0"/>
          </a:p>
          <a:p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13154</TotalTime>
  <Words>120</Words>
  <Application>Microsoft Office PowerPoint</Application>
  <PresentationFormat>On-screen Show (4:3)</PresentationFormat>
  <Paragraphs>35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Microsoft Word 97 - 2003 Document</vt:lpstr>
      <vt:lpstr>Publicity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772</cp:revision>
  <cp:lastPrinted>1998-02-10T13:28:06Z</cp:lastPrinted>
  <dcterms:created xsi:type="dcterms:W3CDTF">2004-12-02T14:01:45Z</dcterms:created>
  <dcterms:modified xsi:type="dcterms:W3CDTF">2015-01-15T19:35:40Z</dcterms:modified>
</cp:coreProperties>
</file>