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0"/>
  </p:notesMasterIdLst>
  <p:handoutMasterIdLst>
    <p:handoutMasterId r:id="rId11"/>
  </p:handoutMasterIdLst>
  <p:sldIdLst>
    <p:sldId id="269" r:id="rId3"/>
    <p:sldId id="257" r:id="rId4"/>
    <p:sldId id="283" r:id="rId5"/>
    <p:sldId id="280" r:id="rId6"/>
    <p:sldId id="282" r:id="rId7"/>
    <p:sldId id="273" r:id="rId8"/>
    <p:sldId id="27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802.11-15/0186r0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January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80-06-00ax-simulation-scenarios.docx" TargetMode="External"/><Relationship Id="rId2" Type="http://schemas.openxmlformats.org/officeDocument/2006/relationships/hyperlink" Target="https://mentor.ieee.org/802.11/dcn/14/11-14-0571-05-00ax-evaluation-methodology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1009-02-00ax-proposed-802-11ax-functional-requirements.doc" TargetMode="External"/><Relationship Id="rId4" Type="http://schemas.openxmlformats.org/officeDocument/2006/relationships/hyperlink" Target="https://mentor.ieee.org/802.11/dcn/14/11-14-0882-04-00ax-tgax-channel-model-document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4/11-14-1578-06-00ax-tgax-january-2015-meeting-agenda.pp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January 2015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January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2015-01-15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590800"/>
          <a:ext cx="7535863" cy="2286000"/>
        </p:xfrm>
        <a:graphic>
          <a:graphicData uri="http://schemas.openxmlformats.org/presentationml/2006/ole">
            <p:oleObj spid="_x0000_s1040" name="Document" r:id="rId4" imgW="8610834" imgH="2617202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2015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</a:t>
            </a:r>
            <a:r>
              <a:rPr lang="en-US" dirty="0" smtClean="0"/>
              <a:t>January</a:t>
            </a:r>
            <a:r>
              <a:rPr lang="en-US" dirty="0" smtClean="0"/>
              <a:t> 2015 </a:t>
            </a:r>
            <a:r>
              <a:rPr lang="en-US" dirty="0" smtClean="0"/>
              <a:t>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r>
              <a:rPr lang="en-CA" dirty="0" smtClean="0"/>
              <a:t>The selection of the ad hoc groups chairs is completed</a:t>
            </a:r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0" y="2701290"/>
          <a:ext cx="7391400" cy="2411730"/>
        </p:xfrm>
        <a:graphic>
          <a:graphicData uri="http://schemas.openxmlformats.org/drawingml/2006/table">
            <a:tbl>
              <a:tblPr/>
              <a:tblGrid>
                <a:gridCol w="1847850"/>
                <a:gridCol w="1847850"/>
                <a:gridCol w="1847850"/>
                <a:gridCol w="1847850"/>
              </a:tblGrid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MAC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Spatial Reuse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Eric Wang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Bo Sun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Sigurd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Schelstraete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Laurent </a:t>
                      </a: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Cariou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Reza </a:t>
                      </a: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Hedayat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Jianhan Liu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Kiseon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Ryu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Guido </a:t>
                      </a: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Hiertz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Brian Hart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Yakun Sun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Kaushik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Josiam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Jae </a:t>
                      </a:r>
                      <a:r>
                        <a:rPr kumimoji="0" lang="en-US" altLang="zh-CN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Seung</a:t>
                      </a:r>
                      <a:r>
                        <a:rPr kumimoji="0" lang="en-US" altLang="zh-CN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 Lee </a:t>
                      </a:r>
                      <a:endParaRPr kumimoji="0" lang="en-C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 – TG Documents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114800"/>
          </a:xfrm>
        </p:spPr>
        <p:txBody>
          <a:bodyPr/>
          <a:lstStyle/>
          <a:p>
            <a:r>
              <a:rPr lang="en-CA" sz="1800" dirty="0" smtClean="0"/>
              <a:t>Passed a number of motions affecting the TG specification Framework</a:t>
            </a:r>
          </a:p>
          <a:p>
            <a:pPr lvl="1"/>
            <a:r>
              <a:rPr lang="en-CA" sz="1600" dirty="0" smtClean="0"/>
              <a:t>PHY numerology</a:t>
            </a:r>
          </a:p>
          <a:p>
            <a:pPr lvl="1"/>
            <a:r>
              <a:rPr lang="en-CA" sz="1600" dirty="0" smtClean="0"/>
              <a:t>Inclusion of legacy preamble</a:t>
            </a:r>
          </a:p>
          <a:p>
            <a:pPr lvl="1"/>
            <a:r>
              <a:rPr lang="en-CA" sz="1600" dirty="0" smtClean="0"/>
              <a:t>Multiplexing of acknowledgements to UL MU transmissions.</a:t>
            </a:r>
          </a:p>
          <a:p>
            <a:pPr lvl="1"/>
            <a:r>
              <a:rPr lang="en-CA" sz="1600" dirty="0" smtClean="0"/>
              <a:t>Etc.</a:t>
            </a:r>
            <a:endParaRPr lang="en-CA" sz="1600" dirty="0" smtClean="0"/>
          </a:p>
          <a:p>
            <a:r>
              <a:rPr lang="en-CA" sz="1800" dirty="0" smtClean="0"/>
              <a:t>Approved new revisions of </a:t>
            </a:r>
            <a:r>
              <a:rPr lang="en-CA" sz="1800" dirty="0" smtClean="0"/>
              <a:t>Simulation Scenarios and Evaluation Methodology TG</a:t>
            </a:r>
            <a:r>
              <a:rPr lang="en-CA" sz="1800" dirty="0" smtClean="0"/>
              <a:t> </a:t>
            </a:r>
            <a:r>
              <a:rPr lang="en-CA" sz="1800" dirty="0" smtClean="0"/>
              <a:t>documents.</a:t>
            </a:r>
          </a:p>
          <a:p>
            <a:pPr lvl="1"/>
            <a:r>
              <a:rPr lang="en-CA" sz="1600" dirty="0" smtClean="0">
                <a:hlinkClick r:id="rId2"/>
              </a:rPr>
              <a:t>https://</a:t>
            </a:r>
            <a:r>
              <a:rPr lang="en-CA" sz="1600" dirty="0" smtClean="0">
                <a:hlinkClick r:id="rId2"/>
              </a:rPr>
              <a:t>mentor.ieee.org/802.11/dcn/14/11-14-0571-07-00ax-evaluation-methodology.docx</a:t>
            </a:r>
            <a:r>
              <a:rPr lang="en-CA" sz="1600" dirty="0" smtClean="0"/>
              <a:t> </a:t>
            </a:r>
            <a:endParaRPr lang="en-CA" sz="1600" dirty="0" smtClean="0"/>
          </a:p>
          <a:p>
            <a:pPr lvl="1"/>
            <a:r>
              <a:rPr lang="en-CA" sz="1600" dirty="0" smtClean="0">
                <a:hlinkClick r:id="rId3"/>
              </a:rPr>
              <a:t>https://</a:t>
            </a:r>
            <a:r>
              <a:rPr lang="en-CA" sz="1600" dirty="0" smtClean="0">
                <a:hlinkClick r:id="rId3"/>
              </a:rPr>
              <a:t>mentor.ieee.org/802.11/dcn/14/11-14-0980-06-00ax-simulation-scenarios.docx</a:t>
            </a:r>
            <a:r>
              <a:rPr lang="en-CA" sz="1600" dirty="0" smtClean="0"/>
              <a:t> </a:t>
            </a:r>
            <a:endParaRPr lang="en-CA" sz="1600" dirty="0" smtClean="0"/>
          </a:p>
          <a:p>
            <a:r>
              <a:rPr lang="en-CA" sz="1800" dirty="0" smtClean="0"/>
              <a:t>Other TG documents</a:t>
            </a:r>
          </a:p>
          <a:p>
            <a:pPr lvl="1"/>
            <a:r>
              <a:rPr lang="en-CA" sz="1600" dirty="0" smtClean="0">
                <a:hlinkClick r:id="rId4"/>
              </a:rPr>
              <a:t>https://mentor.ieee.org/802.11/dcn/14/11-14-0882-04-00ax-tgax-channel-model-document.docx</a:t>
            </a:r>
            <a:r>
              <a:rPr lang="en-CA" sz="1600" dirty="0" smtClean="0"/>
              <a:t> </a:t>
            </a:r>
          </a:p>
          <a:p>
            <a:pPr lvl="1"/>
            <a:r>
              <a:rPr lang="en-CA" sz="1600" dirty="0" smtClean="0">
                <a:hlinkClick r:id="rId5"/>
              </a:rPr>
              <a:t>https://mentor.ieee.org/802.11/dcn/14/11-14-1009-02-00ax-proposed-802-11ax-functional-requirements.doc</a:t>
            </a:r>
            <a:r>
              <a:rPr lang="en-CA" sz="1600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 – Technical Presentations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Technical submissions</a:t>
            </a:r>
            <a:r>
              <a:rPr lang="en-CA" dirty="0" smtClean="0"/>
              <a:t>.</a:t>
            </a:r>
            <a:endParaRPr lang="en-CA" dirty="0" smtClean="0"/>
          </a:p>
          <a:p>
            <a:r>
              <a:rPr lang="en-CA" dirty="0" smtClean="0"/>
              <a:t>A list of the submissions is available in the agenda document available at: </a:t>
            </a:r>
          </a:p>
          <a:p>
            <a:pPr lvl="1"/>
            <a:r>
              <a:rPr lang="en-CA" dirty="0" smtClean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mentor.ieee.org/802.11/dcn/14/11-14-1578-06-00ax-tgax-january-2015-meeting-agenda.ppt</a:t>
            </a:r>
            <a:r>
              <a:rPr lang="en-CA" dirty="0" smtClean="0"/>
              <a:t> 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2015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2015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/>
              <a:t>Continue to advance the TG documents based submissions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Expectation is more submissions affecting the TG specification framework document will be considered.</a:t>
            </a:r>
            <a:endParaRPr lang="en-US" sz="2400" dirty="0"/>
          </a:p>
          <a:p>
            <a:r>
              <a:rPr lang="en-US" sz="2800" dirty="0"/>
              <a:t>Technical </a:t>
            </a:r>
            <a:r>
              <a:rPr lang="en-US" sz="2800" dirty="0" smtClean="0"/>
              <a:t>Presentations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January 2015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  <a:ea typeface="MS PGothic" charset="0"/>
              </a:rPr>
              <a:t>Thursday February 26 </a:t>
            </a:r>
            <a:r>
              <a:rPr lang="en-US" sz="2800" dirty="0">
                <a:latin typeface="Times New Roman" charset="0"/>
                <a:ea typeface="MS PGothic" charset="0"/>
              </a:rPr>
              <a:t>	10:00 – 12:00 ET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1818</TotalTime>
  <Words>307</Words>
  <Application>Microsoft Office PowerPoint</Application>
  <PresentationFormat>全屏显示(4:3)</PresentationFormat>
  <Paragraphs>83</Paragraphs>
  <Slides>7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Document</vt:lpstr>
      <vt:lpstr>TGax January 2015 Closing Report</vt:lpstr>
      <vt:lpstr>Abstract</vt:lpstr>
      <vt:lpstr>TG Structure</vt:lpstr>
      <vt:lpstr>Work Completed – TG Documents</vt:lpstr>
      <vt:lpstr>Work Completed – Technical Presentations</vt:lpstr>
      <vt:lpstr>March 2015 Goals</vt:lpstr>
      <vt:lpstr>Conference Call Times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Yang Xun</cp:lastModifiedBy>
  <cp:revision>270</cp:revision>
  <cp:lastPrinted>1998-02-10T13:28:06Z</cp:lastPrinted>
  <dcterms:created xsi:type="dcterms:W3CDTF">2008-11-13T20:03:38Z</dcterms:created>
  <dcterms:modified xsi:type="dcterms:W3CDTF">2015-01-15T16:02:37Z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1421336674</vt:lpwstr>
  </property>
</Properties>
</file>