
<file path=[Content_Types].xml><?xml version="1.0" encoding="utf-8"?>
<Types xmlns="http://schemas.openxmlformats.org/package/2006/content-types">
  <Default Extension="xml" ContentType="application/xml"/>
  <Default Extension="doc" ContentType="application/msword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bin" ContentType="application/vnd.openxmlformats-officedocument.presentationml.printerSettings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5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4052" r:id="rId2"/>
  </p:sldMasterIdLst>
  <p:notesMasterIdLst>
    <p:notesMasterId r:id="rId8"/>
  </p:notesMasterIdLst>
  <p:handoutMasterIdLst>
    <p:handoutMasterId r:id="rId9"/>
  </p:handoutMasterIdLst>
  <p:sldIdLst>
    <p:sldId id="269" r:id="rId3"/>
    <p:sldId id="257" r:id="rId4"/>
    <p:sldId id="278" r:id="rId5"/>
    <p:sldId id="273" r:id="rId6"/>
    <p:sldId id="272" r:id="rId7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9630" autoAdjust="0"/>
  </p:normalViewPr>
  <p:slideViewPr>
    <p:cSldViewPr>
      <p:cViewPr>
        <p:scale>
          <a:sx n="90" d="100"/>
          <a:sy n="90" d="100"/>
        </p:scale>
        <p:origin x="-1600" y="-20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9" d="100"/>
          <a:sy n="69" d="100"/>
        </p:scale>
        <p:origin x="-3552" y="-96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notesMaster" Target="notesMasters/notesMaster1.xml"/><Relationship Id="rId9" Type="http://schemas.openxmlformats.org/officeDocument/2006/relationships/handoutMaster" Target="handoutMasters/handoutMaster1.xml"/><Relationship Id="rId10" Type="http://schemas.openxmlformats.org/officeDocument/2006/relationships/printerSettings" Target="printerSettings/printerSettings1.bin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/>
            </a:lvl1pPr>
          </a:lstStyle>
          <a:p>
            <a:pPr>
              <a:defRPr/>
            </a:pPr>
            <a:r>
              <a:rPr lang="en-US"/>
              <a:t>doc.: IEEE 802.11-11/0xxxr0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/>
            </a:lvl1pPr>
          </a:lstStyle>
          <a:p>
            <a:pPr>
              <a:defRPr/>
            </a:pPr>
            <a:r>
              <a:rPr lang="en-US"/>
              <a:t>November 2011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pPr>
              <a:defRPr/>
            </a:pPr>
            <a:r>
              <a:rPr lang="en-US"/>
              <a:t>Osama Aboul-Magd (Samsung)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DD5554DB-DCC5-447B-A5ED-CF59F2F91F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37800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/>
            </a:lvl1pPr>
          </a:lstStyle>
          <a:p>
            <a:pPr>
              <a:defRPr/>
            </a:pPr>
            <a:r>
              <a:rPr lang="en-US"/>
              <a:t>doc.: IEEE 802.11-11/0xxxr0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/>
            </a:lvl1pPr>
          </a:lstStyle>
          <a:p>
            <a:pPr>
              <a:defRPr/>
            </a:pPr>
            <a:r>
              <a:rPr lang="en-US"/>
              <a:t>November 2011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/>
            </a:lvl5pPr>
          </a:lstStyle>
          <a:p>
            <a:pPr lvl="4">
              <a:defRPr/>
            </a:pPr>
            <a:r>
              <a:rPr lang="en-US"/>
              <a:t>Osama Aboul-Magd (Samsung)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8494B09C-02D3-414B-B0EE-19148CC64A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593425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802.11-11/0xxxr0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November 2011</a:t>
            </a:r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Osama Aboul-Magd (Samsung)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CC47AE6E-6830-4D66-A48E-1AB33BF56CB8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802.11-11/0xxxr0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November 2011</a:t>
            </a:r>
          </a:p>
        </p:txBody>
      </p:sp>
      <p:sp>
        <p:nvSpPr>
          <p:cNvPr id="1434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Osama Aboul-Magd (Samsung)</a:t>
            </a:r>
          </a:p>
        </p:txBody>
      </p:sp>
      <p:sp>
        <p:nvSpPr>
          <p:cNvPr id="1434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E45B7B12-CE07-4A54-96EB-35A50D49DB14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143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143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250" rIns="95250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536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CA" smtClean="0"/>
          </a:p>
        </p:txBody>
      </p:sp>
      <p:sp>
        <p:nvSpPr>
          <p:cNvPr id="15364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802.11-11/0xxxr0</a:t>
            </a:r>
          </a:p>
        </p:txBody>
      </p:sp>
      <p:sp>
        <p:nvSpPr>
          <p:cNvPr id="15365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November 2011</a:t>
            </a:r>
          </a:p>
        </p:txBody>
      </p:sp>
      <p:sp>
        <p:nvSpPr>
          <p:cNvPr id="15366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Osama Aboul-Magd (Samsung)</a:t>
            </a:r>
          </a:p>
        </p:txBody>
      </p:sp>
      <p:sp>
        <p:nvSpPr>
          <p:cNvPr id="15367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1C2A2418-DC63-42A1-8EB1-9A89097F5C1F}" type="slidenum">
              <a:rPr lang="en-US" smtClean="0"/>
              <a:pPr/>
              <a:t>3</a:t>
            </a:fld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1638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802.11-11/0xxxr0</a:t>
            </a:r>
          </a:p>
        </p:txBody>
      </p:sp>
      <p:sp>
        <p:nvSpPr>
          <p:cNvPr id="16389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November 2011</a:t>
            </a:r>
          </a:p>
        </p:txBody>
      </p:sp>
      <p:sp>
        <p:nvSpPr>
          <p:cNvPr id="16390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Osama Aboul-Magd (Samsung)</a:t>
            </a:r>
          </a:p>
        </p:txBody>
      </p:sp>
      <p:sp>
        <p:nvSpPr>
          <p:cNvPr id="1639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C0FE0FD1-4DD9-4FB0-9C7C-C209A0639D2E}" type="slidenum">
              <a:rPr lang="en-US" smtClean="0"/>
              <a:pPr/>
              <a:t>4</a:t>
            </a:fld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741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17412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802.11-11/0xxxr0</a:t>
            </a:r>
          </a:p>
        </p:txBody>
      </p:sp>
      <p:sp>
        <p:nvSpPr>
          <p:cNvPr id="17413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November 2011</a:t>
            </a:r>
          </a:p>
        </p:txBody>
      </p:sp>
      <p:sp>
        <p:nvSpPr>
          <p:cNvPr id="17414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Osama Aboul-Magd (Samsung)</a:t>
            </a:r>
          </a:p>
        </p:txBody>
      </p:sp>
      <p:sp>
        <p:nvSpPr>
          <p:cNvPr id="17415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B3F56AF8-3022-4909-9742-70455232F6CE}" type="slidenum">
              <a:rPr lang="en-US" smtClean="0"/>
              <a:pPr/>
              <a:t>5</a:t>
            </a:fld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1339850" cy="2762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03E9CF5-34FC-42E4-8394-9F17DD675A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DB97A79-20A5-4178-904F-28A2D104ED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93311F1-12E7-40D9-804B-93D09537E52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2013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Osama Aboul-Magd (Huawei Technologies)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E92FB0-83C7-4CD5-B74D-11B1875EC58C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2013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Osama Aboul-Magd (Huawei Technologies)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D775CA-B023-4257-BF99-DFBE0C2C719E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2013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Osama Aboul-Magd (Huawei Technologies)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430E06-4B1E-4BF2-B4E7-83B3EE121E56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2013</a:t>
            </a:r>
            <a:endParaRPr lang="en-CA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Osama Aboul-Magd (Huawei Technologies)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ABDA10-D773-4200-8E3B-EC445C5F4BD4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2013</a:t>
            </a:r>
            <a:endParaRPr lang="en-CA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Osama Aboul-Magd (Huawei Technologies)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B05D35-A447-4CE9-B205-2ABFA0156211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2013</a:t>
            </a:r>
            <a:endParaRPr lang="en-CA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Osama Aboul-Magd (Huawei Technologies)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DF5FEB-3D0D-4C2D-9DF2-80BAA30E4B82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2013</a:t>
            </a:r>
            <a:endParaRPr lang="en-CA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Osama Aboul-Magd (Huawei Technologies)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832C29-5A34-4AF8-9F3A-C0CCB080D51D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2013</a:t>
            </a:r>
            <a:endParaRPr lang="en-CA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Osama Aboul-Magd (Huawei Technologies)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49FA5C-EEB8-4097-BBBB-D5CA4F482CBC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1339850" cy="2762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7E6215C-0148-4EB1-A390-22B113FC48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CA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2013</a:t>
            </a:r>
            <a:endParaRPr lang="en-CA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Osama Aboul-Magd (Huawei Technologies)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F7F488-7C54-407C-BA57-102E8B69DB34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2013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Osama Aboul-Magd (Huawei Technologies)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CBD876-8234-4D48-B78B-211BF0665F01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2013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Osama Aboul-Magd (Huawei Technologies)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8B6576-D517-46A7-80E7-DEE3F4E0876D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1339850" cy="2762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B44D1AC-F616-42E6-9F43-060B70E272C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2013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C5889EA-CAEC-4354-8261-D8222D8E55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2013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36D628B-9B0F-4DE5-91F4-CB4C6BF4E7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2013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667F22A-537D-46AD-AB32-BBE38DE3A1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2013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26D219D-166D-4D36-9661-DC74042478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2013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A389C81-16FD-4CD9-8450-5298724B2E3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2013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E85D24A-2743-43C7-A13E-E8E1107FF3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2.xml"/><Relationship Id="rId12" Type="http://schemas.openxmlformats.org/officeDocument/2006/relationships/theme" Target="../theme/theme2.xml"/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189"/>
            <a:ext cx="157930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/>
            </a:lvl1pPr>
          </a:lstStyle>
          <a:p>
            <a:pPr>
              <a:defRPr/>
            </a:pPr>
            <a:r>
              <a:rPr lang="en-US" dirty="0" smtClean="0"/>
              <a:t>September 2014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0" y="6475413"/>
            <a:ext cx="275272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/>
            </a:lvl1pPr>
          </a:lstStyle>
          <a:p>
            <a:pPr>
              <a:defRPr/>
            </a:pPr>
            <a:r>
              <a:rPr lang="en-US" dirty="0" smtClean="0"/>
              <a:t>Edward Au (Marvell Semiconductor))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F64F216-E6B4-4849-8EF5-D25189C9AA5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85965" y="334189"/>
            <a:ext cx="282138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/>
              <a:t>doc.: IEEE 802.11-</a:t>
            </a:r>
            <a:r>
              <a:rPr lang="en-US" sz="1800" b="1" dirty="0" smtClean="0"/>
              <a:t>15/0173r0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561" r:id="rId1"/>
    <p:sldLayoutId id="2147484562" r:id="rId2"/>
    <p:sldLayoutId id="2147484563" r:id="rId3"/>
    <p:sldLayoutId id="2147484542" r:id="rId4"/>
    <p:sldLayoutId id="2147484543" r:id="rId5"/>
    <p:sldLayoutId id="2147484544" r:id="rId6"/>
    <p:sldLayoutId id="2147484545" r:id="rId7"/>
    <p:sldLayoutId id="2147484546" r:id="rId8"/>
    <p:sldLayoutId id="2147484547" r:id="rId9"/>
    <p:sldLayoutId id="2147484548" r:id="rId10"/>
    <p:sldLayoutId id="214748454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CA" smtClean="0"/>
          </a:p>
        </p:txBody>
      </p:sp>
      <p:sp>
        <p:nvSpPr>
          <p:cNvPr id="307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/>
              <a:t>May 2013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CA"/>
              <a:t>Osama Aboul-Magd (Huawei Technologies)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4EC29E10-826D-4EEB-B403-6671945A724E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550" r:id="rId1"/>
    <p:sldLayoutId id="2147484551" r:id="rId2"/>
    <p:sldLayoutId id="2147484552" r:id="rId3"/>
    <p:sldLayoutId id="2147484553" r:id="rId4"/>
    <p:sldLayoutId id="2147484554" r:id="rId5"/>
    <p:sldLayoutId id="2147484555" r:id="rId6"/>
    <p:sldLayoutId id="2147484556" r:id="rId7"/>
    <p:sldLayoutId id="2147484557" r:id="rId8"/>
    <p:sldLayoutId id="2147484558" r:id="rId9"/>
    <p:sldLayoutId id="2147484559" r:id="rId10"/>
    <p:sldLayoutId id="2147484560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4" Type="http://schemas.openxmlformats.org/officeDocument/2006/relationships/oleObject" Target="../embeddings/Microsoft_Word_97_-_2004_Document1.doc"/><Relationship Id="rId5" Type="http://schemas.openxmlformats.org/officeDocument/2006/relationships/image" Target="../media/image1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4189"/>
            <a:ext cx="1340248" cy="276999"/>
          </a:xfrm>
          <a:noFill/>
        </p:spPr>
        <p:txBody>
          <a:bodyPr/>
          <a:lstStyle/>
          <a:p>
            <a:r>
              <a:rPr lang="en-US" dirty="0" smtClean="0"/>
              <a:t>January 2015</a:t>
            </a:r>
            <a:endParaRPr lang="en-US" dirty="0" smtClean="0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dirty="0" smtClean="0"/>
              <a:t>Edward Au (Marvell Semiconductor)</a:t>
            </a:r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793F0BDF-8B5A-4F42-A460-6E03123FEBC0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NG60 SG </a:t>
            </a:r>
            <a:r>
              <a:rPr lang="en-US" dirty="0" smtClean="0"/>
              <a:t>January 2015 Closing </a:t>
            </a:r>
            <a:r>
              <a:rPr lang="en-US" dirty="0" smtClean="0"/>
              <a:t>Report</a:t>
            </a:r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</a:t>
            </a:r>
            <a:r>
              <a:rPr lang="en-US" sz="2000" b="0" dirty="0" smtClean="0"/>
              <a:t>2015-01-15</a:t>
            </a:r>
            <a:endParaRPr lang="en-US" sz="2000" b="0" dirty="0" smtClean="0"/>
          </a:p>
        </p:txBody>
      </p:sp>
      <p:graphicFrame>
        <p:nvGraphicFramePr>
          <p:cNvPr id="1026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89223058"/>
              </p:ext>
            </p:extLst>
          </p:nvPr>
        </p:nvGraphicFramePr>
        <p:xfrm>
          <a:off x="709613" y="2743200"/>
          <a:ext cx="8281987" cy="884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8" name="Document" r:id="rId4" imgW="8597900" imgH="990600" progId="Word.Document.8">
                  <p:embed/>
                </p:oleObj>
              </mc:Choice>
              <mc:Fallback>
                <p:oleObj name="Document" r:id="rId4" imgW="8597900" imgH="990600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9613" y="2743200"/>
                        <a:ext cx="8281987" cy="88423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685800" y="21336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9BDFEE4B-8411-40A8-8639-87B3C757CCB2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717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Abstract</a:t>
            </a:r>
          </a:p>
        </p:txBody>
      </p:sp>
      <p:sp>
        <p:nvSpPr>
          <p:cNvPr id="717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algn="just">
              <a:buFontTx/>
              <a:buNone/>
            </a:pPr>
            <a:r>
              <a:rPr lang="en-US" dirty="0" smtClean="0"/>
              <a:t>This document is the closing report for NG60 SG for the </a:t>
            </a:r>
            <a:r>
              <a:rPr lang="en-US" dirty="0" smtClean="0"/>
              <a:t>January 2015 session</a:t>
            </a:r>
            <a:r>
              <a:rPr lang="en-US" dirty="0" smtClean="0"/>
              <a:t>.</a:t>
            </a: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  <a:noFill/>
        </p:spPr>
        <p:txBody>
          <a:bodyPr/>
          <a:lstStyle/>
          <a:p>
            <a:r>
              <a:rPr lang="en-US" dirty="0" smtClean="0"/>
              <a:t>Edward Au (Marvell Semiconductor)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4189"/>
            <a:ext cx="1340248" cy="276999"/>
          </a:xfrm>
          <a:noFill/>
        </p:spPr>
        <p:txBody>
          <a:bodyPr/>
          <a:lstStyle/>
          <a:p>
            <a:r>
              <a:rPr lang="en-US" dirty="0" smtClean="0"/>
              <a:t>January 2015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70F8C27D-2556-4282-BE8F-668D826849BB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  <a:noFill/>
        </p:spPr>
        <p:txBody>
          <a:bodyPr/>
          <a:lstStyle/>
          <a:p>
            <a:r>
              <a:rPr lang="en-US" dirty="0" smtClean="0"/>
              <a:t>Edward Au (Marvell Semiconductor)</a:t>
            </a:r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CA" dirty="0" smtClean="0"/>
              <a:t>Work Completed</a:t>
            </a:r>
          </a:p>
        </p:txBody>
      </p:sp>
      <p:sp>
        <p:nvSpPr>
          <p:cNvPr id="1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90000"/>
              </a:lnSpc>
              <a:spcBef>
                <a:spcPts val="1776"/>
              </a:spcBef>
              <a:defRPr/>
            </a:pPr>
            <a:r>
              <a:rPr lang="en-US" dirty="0" smtClean="0"/>
              <a:t>6 </a:t>
            </a:r>
            <a:r>
              <a:rPr lang="en-US" dirty="0" smtClean="0"/>
              <a:t>submissions were covered during the meeting covering areas related to:</a:t>
            </a:r>
          </a:p>
          <a:p>
            <a:pPr lvl="1" algn="just">
              <a:lnSpc>
                <a:spcPct val="90000"/>
              </a:lnSpc>
              <a:defRPr/>
            </a:pPr>
            <a:r>
              <a:rPr lang="en-US" dirty="0" smtClean="0"/>
              <a:t>Technical</a:t>
            </a:r>
            <a:endParaRPr lang="en-US" dirty="0" smtClean="0"/>
          </a:p>
          <a:p>
            <a:pPr lvl="1" algn="just">
              <a:lnSpc>
                <a:spcPct val="90000"/>
              </a:lnSpc>
              <a:defRPr/>
            </a:pPr>
            <a:r>
              <a:rPr lang="en-US" dirty="0" smtClean="0"/>
              <a:t>Draft PAR and CSD proposals</a:t>
            </a:r>
            <a:endParaRPr lang="en-US" dirty="0"/>
          </a:p>
          <a:p>
            <a:pPr algn="just">
              <a:lnSpc>
                <a:spcPct val="90000"/>
              </a:lnSpc>
              <a:spcBef>
                <a:spcPts val="1776"/>
              </a:spcBef>
              <a:defRPr/>
            </a:pPr>
            <a:r>
              <a:rPr lang="en-US" dirty="0" smtClean="0"/>
              <a:t>Reviewed the Study Group timeline. </a:t>
            </a:r>
          </a:p>
          <a:p>
            <a:pPr algn="just">
              <a:lnSpc>
                <a:spcPct val="90000"/>
              </a:lnSpc>
              <a:spcBef>
                <a:spcPts val="1776"/>
              </a:spcBef>
              <a:defRPr/>
            </a:pPr>
            <a:r>
              <a:rPr lang="en-US" dirty="0" smtClean="0"/>
              <a:t>Approved </a:t>
            </a:r>
            <a:r>
              <a:rPr lang="en-US" dirty="0" smtClean="0"/>
              <a:t>motions on PAR and CSD.</a:t>
            </a:r>
            <a:endParaRPr lang="en-US" dirty="0" smtClean="0"/>
          </a:p>
          <a:p>
            <a:pPr lvl="1" algn="just">
              <a:lnSpc>
                <a:spcPct val="90000"/>
              </a:lnSpc>
              <a:defRPr/>
            </a:pPr>
            <a:endParaRPr lang="en-US" dirty="0"/>
          </a:p>
          <a:p>
            <a:pPr lvl="1" algn="just">
              <a:lnSpc>
                <a:spcPct val="90000"/>
              </a:lnSpc>
              <a:defRPr/>
            </a:pPr>
            <a:endParaRPr lang="en-US" dirty="0" smtClean="0"/>
          </a:p>
          <a:p>
            <a:pPr lvl="1">
              <a:lnSpc>
                <a:spcPct val="90000"/>
              </a:lnSpc>
              <a:defRPr/>
            </a:pPr>
            <a:endParaRPr lang="en-US" sz="1800" dirty="0" smtClean="0"/>
          </a:p>
          <a:p>
            <a:pPr lvl="1">
              <a:lnSpc>
                <a:spcPct val="90000"/>
              </a:lnSpc>
              <a:defRPr/>
            </a:pPr>
            <a:endParaRPr lang="en-US" dirty="0" smtClean="0"/>
          </a:p>
          <a:p>
            <a:pPr marL="381000" indent="-381000">
              <a:defRPr/>
            </a:pPr>
            <a:endParaRPr lang="en-US" dirty="0" smtClean="0"/>
          </a:p>
          <a:p>
            <a:pPr marL="381000" indent="-381000">
              <a:defRPr/>
            </a:pPr>
            <a:endParaRPr lang="en-US" dirty="0" smtClean="0"/>
          </a:p>
          <a:p>
            <a:pPr>
              <a:lnSpc>
                <a:spcPct val="80000"/>
              </a:lnSpc>
              <a:defRPr/>
            </a:pPr>
            <a:endParaRPr lang="en-US" dirty="0" smtClean="0">
              <a:sym typeface="Wingdings" pitchFamily="2" charset="2"/>
            </a:endParaRPr>
          </a:p>
        </p:txBody>
      </p:sp>
      <p:sp>
        <p:nvSpPr>
          <p:cNvPr id="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4189"/>
            <a:ext cx="1340248" cy="276999"/>
          </a:xfrm>
          <a:noFill/>
        </p:spPr>
        <p:txBody>
          <a:bodyPr/>
          <a:lstStyle/>
          <a:p>
            <a:r>
              <a:rPr lang="en-US" dirty="0" smtClean="0"/>
              <a:t>January 2015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049BA8DF-A3A2-4703-BC17-810D8C766354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1024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March 2015 Goals</a:t>
            </a:r>
            <a:endParaRPr lang="en-US" dirty="0" smtClean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  <a:noFill/>
        </p:spPr>
        <p:txBody>
          <a:bodyPr/>
          <a:lstStyle/>
          <a:p>
            <a:r>
              <a:rPr lang="en-US" dirty="0" smtClean="0"/>
              <a:t>Edward Au (Marvell Semiconductor)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/>
              <a:t>Resolve comments expected from IEEE 802 EC members and other IEEE 802 Working Groups.</a:t>
            </a:r>
          </a:p>
          <a:p>
            <a:pPr algn="just">
              <a:spcBef>
                <a:spcPts val="1225"/>
              </a:spcBef>
            </a:pPr>
            <a:r>
              <a:rPr lang="en-US" dirty="0"/>
              <a:t>Continue with presentations that are relevant to the Study Group topics.</a:t>
            </a:r>
          </a:p>
          <a:p>
            <a:pPr algn="just">
              <a:spcBef>
                <a:spcPts val="1225"/>
              </a:spcBef>
            </a:pPr>
            <a:r>
              <a:rPr lang="en-US" dirty="0"/>
              <a:t>Study Group Extension.</a:t>
            </a:r>
          </a:p>
          <a:p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4189"/>
            <a:ext cx="1340248" cy="276999"/>
          </a:xfrm>
          <a:noFill/>
        </p:spPr>
        <p:txBody>
          <a:bodyPr/>
          <a:lstStyle/>
          <a:p>
            <a:r>
              <a:rPr lang="en-US" dirty="0" smtClean="0"/>
              <a:t>January 2015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551A2B01-A9EA-4D94-9D85-A4DD5FB05059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1126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Conference Call Times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March 3, 2015 (</a:t>
            </a:r>
            <a:r>
              <a:rPr lang="en-US" dirty="0"/>
              <a:t>Tuesday), </a:t>
            </a:r>
            <a:r>
              <a:rPr lang="en-US" dirty="0" smtClean="0"/>
              <a:t>10am ET </a:t>
            </a:r>
            <a:r>
              <a:rPr lang="en-US" dirty="0"/>
              <a:t>– </a:t>
            </a:r>
            <a:r>
              <a:rPr lang="en-US" dirty="0" smtClean="0"/>
              <a:t>11am ET</a:t>
            </a:r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  <a:noFill/>
        </p:spPr>
        <p:txBody>
          <a:bodyPr/>
          <a:lstStyle/>
          <a:p>
            <a:r>
              <a:rPr lang="en-US" dirty="0" smtClean="0"/>
              <a:t>Edward Au (Marvell Semiconductor)</a:t>
            </a:r>
          </a:p>
        </p:txBody>
      </p:sp>
      <p:sp>
        <p:nvSpPr>
          <p:cNvPr id="9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4189"/>
            <a:ext cx="1340248" cy="276999"/>
          </a:xfrm>
          <a:noFill/>
        </p:spPr>
        <p:txBody>
          <a:bodyPr/>
          <a:lstStyle/>
          <a:p>
            <a:r>
              <a:rPr lang="en-US" dirty="0" smtClean="0"/>
              <a:t>January 2015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1396</TotalTime>
  <Words>264</Words>
  <Application>Microsoft Macintosh PowerPoint</Application>
  <PresentationFormat>On-screen Show (4:3)</PresentationFormat>
  <Paragraphs>57</Paragraphs>
  <Slides>5</Slides>
  <Notes>5</Notes>
  <HiddenSlides>0</HiddenSlides>
  <MMClips>0</MMClips>
  <ScaleCrop>false</ScaleCrop>
  <HeadingPairs>
    <vt:vector size="6" baseType="variant"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802-11-Submission</vt:lpstr>
      <vt:lpstr>Custom Design</vt:lpstr>
      <vt:lpstr>Document</vt:lpstr>
      <vt:lpstr>NG60 SG January 2015 Closing Report</vt:lpstr>
      <vt:lpstr>Abstract</vt:lpstr>
      <vt:lpstr>Work Completed</vt:lpstr>
      <vt:lpstr>March 2015 Goals</vt:lpstr>
      <vt:lpstr>Conference Call Times</vt:lpstr>
    </vt:vector>
  </TitlesOfParts>
  <Manager/>
  <Company>Marvell Semiconductor, Inc.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NG60 Study Group January 2015 Closing Report</dc:title>
  <dc:subject>11-15-0173-00-ng60-NG60-SG-JAN-2015-Closing-Report</dc:subject>
  <dc:creator>Edward Au</dc:creator>
  <cp:keywords/>
  <dc:description/>
  <cp:lastModifiedBy>Edward</cp:lastModifiedBy>
  <cp:revision>228</cp:revision>
  <cp:lastPrinted>1998-02-10T13:28:06Z</cp:lastPrinted>
  <dcterms:created xsi:type="dcterms:W3CDTF">2008-11-13T20:03:38Z</dcterms:created>
  <dcterms:modified xsi:type="dcterms:W3CDTF">2015-01-15T03:17:19Z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(13)O48q+nWDiKNAVXoAwq58w7ATF5BZpxUzus1FEuepahc6BRLUWdfXeHQFTCUY0LJy0k4VdhaUClKE+vHO/U/mopmaz7NSzDAVV+ueorYuwSe9mWpSbCpdsvWrdDiZcE/8zZZbwMlF5W4QHCZwOJU7r1/vfwJIq4eOgDxdsfP3nOp98QYjTOPlDw06IUtjxKfyBKVUGL8BLs5KbswXYZN31n2Vz9Q1LBcFAPpyakzRtULZnadX</vt:lpwstr>
  </property>
  <property fmtid="{D5CDD505-2E9C-101B-9397-08002B2CF9AE}" pid="3" name="_ms_pID_7253431">
    <vt:lpwstr>xbWvlErnbw1m3tEMtmu2QnCSandQigLbwEGuLLFJNOHAGg6elZXKnZbYt0YGp5y9N7M6YnxzVjgLpLuCFfLXoLf/ZcFZYE32TnvmM2yw7boKKAy+Gl7HZ/+0fSPad7pGNrPrpb6co+RuJgVlv/NXlN7j5ce6oMW6B+axJOk0OkIO5HtghkTUeAcRMfkWZGYhlwJliu3U4CDNo7T/WytL3bgK/rx49s6LaPxBwjCuOILXF7q2</vt:lpwstr>
  </property>
  <property fmtid="{D5CDD505-2E9C-101B-9397-08002B2CF9AE}" pid="4" name="_ms_pID_7253432">
    <vt:lpwstr>eaoNZUHqstDR8ci6YK/VP7hMLvwD5oL8mhP9vTj6ipwp89IEPOemodS/KpUY4u8qOq6yQA8CNU8BAwegB3lAcZfggMGD33NOQ1z9adrXGj3Etwv5Y2whKznBAj+mJPj92fKUATXk17ajRN7vy5O1GlcRuJiwC3PrJEBDHFmYGC/ZA3g1DTY0Vf5b1a0HB/nfQ2Bzp2CaouukZ48iOR/mdTyhbynogWVNtKUZ42M6/BPTnCq3</vt:lpwstr>
  </property>
  <property fmtid="{D5CDD505-2E9C-101B-9397-08002B2CF9AE}" pid="5" name="_ms_pID_725343_00">
    <vt:lpwstr>_ms_pID_725343</vt:lpwstr>
  </property>
  <property fmtid="{D5CDD505-2E9C-101B-9397-08002B2CF9AE}" pid="6" name="_ms_pID_7253431_00">
    <vt:lpwstr>_ms_pID_7253431</vt:lpwstr>
  </property>
  <property fmtid="{D5CDD505-2E9C-101B-9397-08002B2CF9AE}" pid="7" name="_ms_pID_7253432_00">
    <vt:lpwstr>_ms_pID_7253432</vt:lpwstr>
  </property>
  <property fmtid="{D5CDD505-2E9C-101B-9397-08002B2CF9AE}" pid="8" name="_ms_pID_7253433">
    <vt:lpwstr>VkDcK3Z0qwbDqpb9ofD+FJ6pzl/nVgzLBmR9bkH0KWMAUaIfi8ERMmpk//NehS8KUMO6IvB3yovz4mka0mWv8TCw+fuUvp0egZQpmeAzK08PymzsnYD7cFJTmNifuZJ0bQPL9TFpqTk254v7Ivs25LYDtXB+8QSaP50Uys1c64DJXonybNedqz9HuErjpZw5N+e5qTdtdxI3xmIH6IFKQ7YqW6QE2GiYIIfKkP/Dha8A+x4/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znp0+pBfbGpS2P3D8V6W2IL9/EPr7x7G/0tDB3PyeIUOMItKQoYQiKLSOqwYuk3bvZh+cgQLNa1ung011oVfJrgM6mVzKdlGehmqJevMcY+3Vni+gSsMKNiIp2FFxT6rwZIwnUfguRV5vnEPc5X75KrVr5WvlRLMkuhemAUfNqfPjANawCBhesJYWbmha5LYkDerJNBAGzWrZ/su3+yXVHltMrD9FZBEeR+S6y+ETtWlz4uT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IvtwYAc/P/zqTk7asyVMXoZXnvCDaFkSmHLY6Vl9Yk83rOKjFduYBh0exPMnfgdj6+OVBugeEmqqsHaciIHHzf85tce1WEl/YTd+btbKlF63eIfOET0Q6FUzBwZUFvLbgJd5Nd5HQ3cz33pA6/trxJC/boHwT/xIslsNXNljImlcpVI47hMJaBopJcaMUhHl8SV5ggQv+/PPh+iJ47PS0p67o3qsryMWhTa0caCP3Cx5t/8N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Vs7DyccmFX71nCFiGm9XeR6ElR9nP58ea94wMbmUKFGVsfppm1qesn6XhQw/LbmWgti+R29fLycjwCOeBRww4RyZ5z7mtG24671Zj/DfhVCnG5T3zQlocLN0XJSDE8oXxc4bDx2Jx8bpu41tNy6HGZaF2NjMK0G9WRtYbxbRswoWL6DnuPGS0iDoI+HlI7ek01PZ6IavdZkzdPksGLPgESsCJzGdZv3rQKGE0qb7Q1K4BErF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2tJIY164nfTHkHpt3NBJ996i2bjicgs7C2q4dZLpJAJGMZ8lmEO8GT6y8KPS/a7qhLGdQ9OAekf1fw/6NgsoxA2kAoTyo1yPHHR5NmJpqTcq+o3oT9jDNx+o/q77o0hsDMTK9m6LAe/sUHjoHkH0Xg4/8rUzhNKP40L6y5ySYQrbv5ft3eMrt1G6GWWlSb8dw2dgdgEdk8lvD1ZDUq5LBUQX0LKdIuMtMJMVLtSBirAoyRVQ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iGE6YNhUQ5zkCnloWhmeSkwN/iRimL6+Jitp3glgpJuprs9dQLxuBUuRRdXnWtEeyKFCRDGj3vMSB03EOPlzscPdZXoRjV8lwaCWxgweb2MJ2QBYbI34/DPFmIMydjgbQefaYBaq57IqLwVLaQGJMtKU1G0M0hvvmz9FJzA7JtDeH5PGbQ/oLK8I7taX11/s4/7EvOAG0msppbG8g3qsxl5r/KblP9GpvDL330UBGK8eX3CU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wFKR6byzkN5PCpFcTJVcNu9FPYFP8F/u8Nc/3DAt/SR6iL0NhBKMXdakIgmTLU2Q3x5b58G/CkMDg9IL0ESaW3xc77hKeU5+/uQ+mj5c3rRA7hKTW3G3nd3V2ZvLq8ND8uUr0EvORMrDlLMLBDFDK9K96MJvdN3AxyX7kCzHB0YsrvBF0+h8fh2Lw5+EEIGLWe0L6mG1WXJ5xJeBGa7kmcYMq7kcGPYIS2IdlZt6j1Dn+yr7</vt:lpwstr>
  </property>
  <property fmtid="{D5CDD505-2E9C-101B-9397-08002B2CF9AE}" pid="21" name="_ms_pID_7253439_00">
    <vt:lpwstr>_ms_pID_7253439</vt:lpwstr>
  </property>
  <property fmtid="{D5CDD505-2E9C-101B-9397-08002B2CF9AE}" pid="22" name="_ms_pID_72534310">
    <vt:lpwstr>WZwnns0IxqlcW/Xef5noKBFW0qZCHdNiH9UW/LwWCaP6XSVnZNWGiASme3MfGkYiiJXoa0dhMPKTjtmnM+3axlAruHFNPLGJeJSQVWVxEMkon2evYbW5Z/5fIaIhmTU6AvpLRSF0+9ay3WfA83YLXPry7PFtK4qzfvnMIvWwYQXM/HAKiDj2zH3eeFzn7i8PiZhPnPv9pDaHRazMHLaxuTjzI3kGZy6n4tTgk9EmPXEJ5CQg</vt:lpwstr>
  </property>
  <property fmtid="{D5CDD505-2E9C-101B-9397-08002B2CF9AE}" pid="23" name="_ms_pID_72534310_00">
    <vt:lpwstr>_ms_pID_72534310</vt:lpwstr>
  </property>
  <property fmtid="{D5CDD505-2E9C-101B-9397-08002B2CF9AE}" pid="24" name="_ms_pID_72534311">
    <vt:lpwstr>0S8SGfpN88Sp5I3XpuCQzl10czh2HLDu98x7giocMmeC2TrwWUcsOrR+dcI+LgvFNQzyp/hF9L49/QOYEm5TXtNa9jJvJUhBVj3a8lwZaXuAYVa/4yLxkO+BOPxjs5Mp5UuQd290HcsQ3lG4xzQWVT1JkJ4tmpSJ+pXKKbCSy1TJgMWUd4O3B+QIoQ7jqth5Tc5iD7wsnCyksQ9vPV+pdUU/ii41OXhQNmLSL5/8tx3RquP0</vt:lpwstr>
  </property>
  <property fmtid="{D5CDD505-2E9C-101B-9397-08002B2CF9AE}" pid="25" name="_ms_pID_72534311_00">
    <vt:lpwstr>_ms_pID_72534311</vt:lpwstr>
  </property>
  <property fmtid="{D5CDD505-2E9C-101B-9397-08002B2CF9AE}" pid="26" name="_ms_pID_72534312">
    <vt:lpwstr>/yfZ4czZ59UV8/NrsE0kbA==</vt:lpwstr>
  </property>
  <property fmtid="{D5CDD505-2E9C-101B-9397-08002B2CF9AE}" pid="27" name="_ms_pID_72534312_00">
    <vt:lpwstr>_ms_pID_72534312</vt:lpwstr>
  </property>
</Properties>
</file>