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84" r:id="rId15"/>
    <p:sldId id="286" r:id="rId16"/>
    <p:sldId id="287" r:id="rId17"/>
    <p:sldId id="288" r:id="rId18"/>
    <p:sldId id="289" r:id="rId19"/>
    <p:sldId id="290" r:id="rId20"/>
    <p:sldId id="292" r:id="rId21"/>
    <p:sldId id="291" r:id="rId2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 varScale="1">
        <p:scale>
          <a:sx n="83" d="100"/>
          <a:sy n="83" d="100"/>
        </p:scale>
        <p:origin x="137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5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</a:p>
          <a:p>
            <a:endParaRPr lang="en-US" dirty="0" smtClean="0"/>
          </a:p>
          <a:p>
            <a:r>
              <a:rPr lang="en-US" dirty="0" smtClean="0"/>
              <a:t>What happens</a:t>
            </a:r>
            <a:r>
              <a:rPr lang="en-US" baseline="0" dirty="0" smtClean="0"/>
              <a:t> if a GLK-STA goes into PS before the AP had the chance to send it a BAR? Would the ‘conversion to unicast’ also include frames that have the DA set to SYNRA?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802.11-15/0150r12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2015-07-09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7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544636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Response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if GCR is used. However, with GLK-GCR there is no real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involved. So, the GLK STA has to choose between GLK-GCR or otherwise for all applications.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657988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a legacy implementation treat this combination as Compressed 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4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400" dirty="0" smtClean="0"/>
              <a:t>{</a:t>
            </a:r>
          </a:p>
          <a:p>
            <a:pPr lvl="3"/>
            <a:r>
              <a:rPr lang="en-US" sz="12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200" dirty="0" smtClean="0"/>
              <a:t>On receipt of the BlockAckReq, the corresponding GLK STA responds with a bitmap identifying the frames successfully received (</a:t>
            </a:r>
            <a:r>
              <a:rPr lang="en-US" sz="1200" dirty="0"/>
              <a:t>but may or may not be passed up the stack based on SYNRA </a:t>
            </a:r>
            <a:r>
              <a:rPr lang="en-US" sz="1200" dirty="0" smtClean="0"/>
              <a:t>filtering) </a:t>
            </a:r>
          </a:p>
          <a:p>
            <a:pPr lvl="1"/>
            <a:r>
              <a:rPr lang="en-US" sz="1800" dirty="0" smtClean="0"/>
              <a:t>}</a:t>
            </a:r>
          </a:p>
          <a:p>
            <a:pPr lvl="1"/>
            <a:r>
              <a:rPr lang="en-US" sz="1400" dirty="0" smtClean="0"/>
              <a:t>The AP then performs the required retransmissions based on the response from the GLK STAs to the BlockAckReq</a:t>
            </a:r>
          </a:p>
          <a:p>
            <a:pPr marL="347472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GCR with BlockAck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61048"/>
            <a:ext cx="7772400" cy="25202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05" y="1772816"/>
            <a:ext cx="6900371" cy="180511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48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Aggregation*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  <p:pic>
        <p:nvPicPr>
          <p:cNvPr id="31746" name="Picture 2" descr="A-MPDU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73" y="1772816"/>
            <a:ext cx="8531499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" y="6093296"/>
            <a:ext cx="7858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From IEEE803.11n MAC Frame Aggregation Mechanism for Next-Generation High Throughput WLANs – pp 40-47, IEEE Wireless Communications, Feb 2008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241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1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3526160" cy="4114800"/>
          </a:xfrm>
        </p:spPr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Scoreboarding</a:t>
            </a:r>
            <a:r>
              <a:rPr lang="en-US" dirty="0" smtClean="0"/>
              <a:t> to the Rx Path</a:t>
            </a:r>
          </a:p>
          <a:p>
            <a:r>
              <a:rPr lang="en-US" dirty="0" smtClean="0"/>
              <a:t>If Address 1 is SYNRA, Rx processing continues through</a:t>
            </a:r>
          </a:p>
          <a:p>
            <a:pPr lvl="1"/>
            <a:r>
              <a:rPr lang="en-US" dirty="0" smtClean="0"/>
              <a:t>Duplicate Detection </a:t>
            </a:r>
          </a:p>
          <a:p>
            <a:pPr lvl="1"/>
            <a:r>
              <a:rPr lang="en-US" dirty="0" smtClean="0"/>
              <a:t>Decryption</a:t>
            </a:r>
          </a:p>
          <a:p>
            <a:pPr lvl="1"/>
            <a:r>
              <a:rPr lang="en-US" dirty="0" err="1" smtClean="0"/>
              <a:t>Scoreboarding</a:t>
            </a:r>
            <a:endParaRPr lang="en-US" dirty="0" smtClean="0"/>
          </a:p>
          <a:p>
            <a:pPr lvl="1"/>
            <a:r>
              <a:rPr lang="en-US" dirty="0" smtClean="0"/>
              <a:t>SYNRA </a:t>
            </a:r>
            <a:r>
              <a:rPr lang="en-US" smtClean="0"/>
              <a:t>filtering (Cl. 9.42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875213" y="2276872"/>
            <a:ext cx="0" cy="3816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7668344" y="2276872"/>
            <a:ext cx="0" cy="38164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875213" y="5805264"/>
            <a:ext cx="27931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4875213" y="5373216"/>
            <a:ext cx="27931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860032" y="4941168"/>
            <a:ext cx="27931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860032" y="4293096"/>
            <a:ext cx="27931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860032" y="3789040"/>
            <a:ext cx="27931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4860032" y="3284984"/>
            <a:ext cx="279313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6228184" y="3789040"/>
            <a:ext cx="0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6228184" y="4941168"/>
            <a:ext cx="0" cy="864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228184" y="5373216"/>
            <a:ext cx="1305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 1 address filtering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57776" y="3284984"/>
            <a:ext cx="162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Block Ack Buffering and Reordering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5024209"/>
            <a:ext cx="1425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Duplicate Detection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932041" y="429309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MPDU </a:t>
            </a:r>
          </a:p>
          <a:p>
            <a:pPr algn="ctr"/>
            <a:r>
              <a:rPr lang="en-US" dirty="0" smtClean="0"/>
              <a:t>Encryption (</a:t>
            </a:r>
            <a:r>
              <a:rPr lang="en-US" dirty="0" err="1" smtClean="0"/>
              <a:t>Tx</a:t>
            </a:r>
            <a:r>
              <a:rPr lang="en-US" dirty="0" smtClean="0"/>
              <a:t>)/Decryption(Rx) and Integrity (optional)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6228184" y="3284984"/>
            <a:ext cx="0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372200" y="3861048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Scoreboarding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64088" y="387208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Null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846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Scoreboarding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8938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block </a:t>
            </a:r>
            <a:r>
              <a:rPr lang="en-US" dirty="0" err="1" smtClean="0"/>
              <a:t>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retry)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</a:t>
            </a:r>
            <a:r>
              <a:rPr lang="en-US" dirty="0" err="1" smtClean="0"/>
              <a:t>ack</a:t>
            </a:r>
            <a:r>
              <a:rPr lang="en-US" dirty="0" smtClean="0"/>
              <a:t> and </a:t>
            </a:r>
            <a:r>
              <a:rPr lang="en-US" dirty="0"/>
              <a:t>u</a:t>
            </a:r>
            <a:r>
              <a:rPr lang="en-US" dirty="0" smtClean="0"/>
              <a:t>nsolicited retry modes</a:t>
            </a:r>
          </a:p>
          <a:p>
            <a:pPr lvl="2"/>
            <a:r>
              <a:rPr lang="en-US" dirty="0"/>
              <a:t>(</a:t>
            </a:r>
            <a:r>
              <a:rPr lang="en-US" dirty="0" smtClean="0"/>
              <a:t>Re)Association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08729"/>
              </p:ext>
            </p:extLst>
          </p:nvPr>
        </p:nvGraphicFramePr>
        <p:xfrm>
          <a:off x="539552" y="3501008"/>
          <a:ext cx="6912769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retry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066222"/>
              </p:ext>
            </p:extLst>
          </p:nvPr>
        </p:nvGraphicFramePr>
        <p:xfrm>
          <a:off x="539552" y="1628800"/>
          <a:ext cx="4968552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864096"/>
                <a:gridCol w="792088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996102"/>
              </p:ext>
            </p:extLst>
          </p:nvPr>
        </p:nvGraphicFramePr>
        <p:xfrm>
          <a:off x="539552" y="3849712"/>
          <a:ext cx="6912769" cy="238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(implies </a:t>
                      </a:r>
                      <a:r>
                        <a:rPr lang="en-US" baseline="0" dirty="0" err="1" smtClean="0"/>
                        <a:t>groupcast</a:t>
                      </a:r>
                      <a:r>
                        <a:rPr lang="en-US" baseline="0" dirty="0" smtClean="0"/>
                        <a:t> using directed multicast)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retry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088232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851920" y="3140968"/>
            <a:ext cx="3600400" cy="7200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23354</TotalTime>
  <Words>1421</Words>
  <Application>Microsoft Office PowerPoint</Application>
  <PresentationFormat>On-screen Show (4:3)</PresentationFormat>
  <Paragraphs>321</Paragraphs>
  <Slides>18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Response element</vt:lpstr>
      <vt:lpstr>GLK Groupcast Mode Change Notification frame (GLK Action Frame)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  <vt:lpstr>GCR with BlockAck Overview</vt:lpstr>
      <vt:lpstr>Aggregation*</vt:lpstr>
      <vt:lpstr>Address 1 Filtering</vt:lpstr>
      <vt:lpstr>Scoreboarding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Venkatesan, Ganesh</cp:lastModifiedBy>
  <cp:revision>273</cp:revision>
  <cp:lastPrinted>1998-02-10T13:28:06Z</cp:lastPrinted>
  <dcterms:created xsi:type="dcterms:W3CDTF">2013-01-06T12:40:29Z</dcterms:created>
  <dcterms:modified xsi:type="dcterms:W3CDTF">2015-10-01T13:47:24Z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