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110" d="100"/>
          <a:sy n="110" d="100"/>
        </p:scale>
        <p:origin x="-16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2015-07-09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44636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6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600" dirty="0" smtClean="0"/>
              <a:t>{</a:t>
            </a:r>
          </a:p>
          <a:p>
            <a:pPr lvl="3"/>
            <a:r>
              <a:rPr lang="en-US" sz="14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400" dirty="0" smtClean="0"/>
              <a:t>On receipt of the BlockAckReq, the corresponding GLK STA responds with a bitmap identifying the frames successfully received (</a:t>
            </a:r>
            <a:r>
              <a:rPr lang="en-US" sz="1400" dirty="0"/>
              <a:t>but may or may not be passed up the stack based on SYNRA </a:t>
            </a:r>
            <a:r>
              <a:rPr lang="en-US" sz="1400" dirty="0" smtClean="0"/>
              <a:t>filtering) 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sz="1600" dirty="0" smtClean="0"/>
              <a:t>The AP then performs the required retransmissions based on the response from the GLK STAs to the BlockAckReq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smtClean="0"/>
              <a:t>unsolicited retry)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u</a:t>
            </a:r>
            <a:r>
              <a:rPr lang="en-US" dirty="0" smtClean="0"/>
              <a:t>nsolicited retry modes</a:t>
            </a:r>
            <a:endParaRPr lang="en-US" dirty="0" smtClean="0"/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08729"/>
              </p:ext>
            </p:extLst>
          </p:nvPr>
        </p:nvGraphicFramePr>
        <p:xfrm>
          <a:off x="539552" y="3501008"/>
          <a:ext cx="6912769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retry </a:t>
                      </a:r>
                      <a:r>
                        <a:rPr lang="en-US" baseline="0" dirty="0" smtClean="0"/>
                        <a:t>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</a:t>
                      </a:r>
                      <a:r>
                        <a:rPr lang="en-US" dirty="0" smtClean="0"/>
                        <a:t>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6222"/>
              </p:ext>
            </p:extLst>
          </p:nvPr>
        </p:nvGraphicFramePr>
        <p:xfrm>
          <a:off x="539552" y="1628800"/>
          <a:ext cx="4968552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96102"/>
              </p:ext>
            </p:extLst>
          </p:nvPr>
        </p:nvGraphicFramePr>
        <p:xfrm>
          <a:off x="539552" y="3849712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retry </a:t>
                      </a:r>
                      <a:r>
                        <a:rPr lang="en-US" baseline="0" dirty="0" smtClean="0"/>
                        <a:t>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</a:t>
                      </a:r>
                      <a:r>
                        <a:rPr lang="en-US" dirty="0" smtClean="0"/>
                        <a:t>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21256</TotalTime>
  <Words>1259</Words>
  <Application>Microsoft Office PowerPoint</Application>
  <PresentationFormat>On-screen Show (4:3)</PresentationFormat>
  <Paragraphs>289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Response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270</cp:revision>
  <cp:lastPrinted>1998-02-10T13:28:06Z</cp:lastPrinted>
  <dcterms:created xsi:type="dcterms:W3CDTF">2013-01-06T12:40:29Z</dcterms:created>
  <dcterms:modified xsi:type="dcterms:W3CDTF">2015-07-16T22:25:32Z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