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  <p:sldId id="286" r:id="rId16"/>
    <p:sldId id="287" r:id="rId17"/>
    <p:sldId id="288" r:id="rId18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90" d="100"/>
          <a:sy n="90" d="100"/>
        </p:scale>
        <p:origin x="-223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802.11-15/0150r8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2015-06-29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57988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538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Reserved (or non-GCR modes)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Wow </a:t>
            </a:r>
            <a:r>
              <a:rPr lang="en-US" b="1" i="1" dirty="0" smtClean="0"/>
              <a:t>a legacy </a:t>
            </a:r>
            <a:r>
              <a:rPr lang="en-US" b="1" i="1" dirty="0" smtClean="0"/>
              <a:t>implementation treat </a:t>
            </a:r>
            <a:r>
              <a:rPr lang="en-US" b="1" i="1" dirty="0" smtClean="0"/>
              <a:t>this combination as Compressed </a:t>
            </a:r>
            <a:r>
              <a:rPr lang="en-US" b="1" i="1" dirty="0" smtClean="0"/>
              <a:t>BlockAckReq/BlockAck? </a:t>
            </a:r>
            <a:endParaRPr lang="en-US" b="1" i="1" dirty="0"/>
          </a:p>
          <a:p>
            <a:r>
              <a:rPr lang="en-US" b="1" i="1" dirty="0" smtClean="0"/>
              <a:t>No. Since the Block ACK Request would only be sent to a STA with which the GLK-GCR service has been setup. </a:t>
            </a:r>
            <a:endParaRPr lang="en-US" b="1" i="1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2699792" y="5733261"/>
            <a:ext cx="504056" cy="44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9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243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6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600" dirty="0" smtClean="0"/>
              <a:t>{</a:t>
            </a:r>
          </a:p>
          <a:p>
            <a:pPr lvl="3"/>
            <a:r>
              <a:rPr lang="en-US" sz="14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400" dirty="0" smtClean="0"/>
              <a:t>On receipt of the BlockAckReq, the corresponding GLK STA responds with a bitmap identifying the frames successfully </a:t>
            </a:r>
            <a:r>
              <a:rPr lang="en-US" sz="1400" dirty="0" smtClean="0"/>
              <a:t>received (</a:t>
            </a:r>
            <a:r>
              <a:rPr lang="en-US" sz="1400" dirty="0"/>
              <a:t>but may or may not be passed up the stack based on SYNRA </a:t>
            </a:r>
            <a:r>
              <a:rPr lang="en-US" sz="1400" dirty="0" smtClean="0"/>
              <a:t>filtering)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/>
            <a:r>
              <a:rPr lang="en-US" dirty="0" smtClean="0"/>
              <a:t>}</a:t>
            </a:r>
            <a:endParaRPr lang="en-US" dirty="0" smtClean="0"/>
          </a:p>
          <a:p>
            <a:pPr lvl="1"/>
            <a:r>
              <a:rPr lang="en-US" sz="1600" dirty="0" smtClean="0"/>
              <a:t>The AP then performs the required retransmissions based on the response from the GLK STAs to the BlockAckReq</a:t>
            </a:r>
          </a:p>
          <a:p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3555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54513"/>
              </p:ext>
            </p:extLst>
          </p:nvPr>
        </p:nvGraphicFramePr>
        <p:xfrm>
          <a:off x="539552" y="1628800"/>
          <a:ext cx="5904656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  <a:gridCol w="936104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 Value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64018"/>
              </p:ext>
            </p:extLst>
          </p:nvPr>
        </p:nvGraphicFramePr>
        <p:xfrm>
          <a:off x="539552" y="3849712"/>
          <a:ext cx="6912769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16098</TotalTime>
  <Words>1228</Words>
  <Application>Microsoft Office PowerPoint</Application>
  <PresentationFormat>On-screen Show (4:3)</PresentationFormat>
  <Paragraphs>291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element</vt:lpstr>
      <vt:lpstr>GLK Groupcast Mode Change Notification frame (GLK Action Frame)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265</cp:revision>
  <cp:lastPrinted>1998-02-10T13:28:06Z</cp:lastPrinted>
  <dcterms:created xsi:type="dcterms:W3CDTF">2013-01-06T12:40:29Z</dcterms:created>
  <dcterms:modified xsi:type="dcterms:W3CDTF">2015-06-29T16:31:18Z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