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257" r:id="rId6"/>
    <p:sldId id="277" r:id="rId7"/>
    <p:sldId id="278" r:id="rId8"/>
    <p:sldId id="279" r:id="rId9"/>
    <p:sldId id="280" r:id="rId10"/>
    <p:sldId id="281" r:id="rId11"/>
    <p:sldId id="285" r:id="rId12"/>
    <p:sldId id="283" r:id="rId13"/>
    <p:sldId id="282" r:id="rId14"/>
    <p:sldId id="284" r:id="rId15"/>
    <p:sldId id="286" r:id="rId16"/>
    <p:sldId id="287" r:id="rId17"/>
    <p:sldId id="288" r:id="rId18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>
        <p:scale>
          <a:sx n="90" d="100"/>
          <a:sy n="90" d="100"/>
        </p:scale>
        <p:origin x="-223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802.11-15/0150r8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2015-06-29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396379"/>
              </p:ext>
            </p:extLst>
          </p:nvPr>
        </p:nvGraphicFramePr>
        <p:xfrm>
          <a:off x="509588" y="2636838"/>
          <a:ext cx="7634287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Document" r:id="rId4" imgW="9660261" imgH="4918550" progId="Word.Document.8">
                  <p:embed/>
                </p:oleObj>
              </mc:Choice>
              <mc:Fallback>
                <p:oleObj name="Document" r:id="rId4" imgW="9660261" imgH="491855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36838"/>
                        <a:ext cx="7634287" cy="3890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</a:t>
            </a:r>
            <a:r>
              <a:rPr lang="en-US" dirty="0" err="1" smtClean="0"/>
              <a:t>Groupcast</a:t>
            </a:r>
            <a:r>
              <a:rPr lang="en-US" dirty="0" smtClean="0"/>
              <a:t> Mode Change </a:t>
            </a:r>
            <a:r>
              <a:rPr lang="en-US" dirty="0"/>
              <a:t>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176961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1800" dirty="0" smtClean="0"/>
              <a:t>GLK-GCR may not be good for some applications</a:t>
            </a:r>
          </a:p>
          <a:p>
            <a:pPr lvl="1"/>
            <a:r>
              <a:rPr lang="en-US" sz="1600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sz="1600" dirty="0" smtClean="0"/>
              <a:t>Might need a hybrid model where legacy multicast is used with GLK STAs that choose not to do GLK-GCR; SYNRA may not be useful with these GLK STAs</a:t>
            </a:r>
          </a:p>
          <a:p>
            <a:r>
              <a:rPr lang="en-US" sz="1800" dirty="0" smtClean="0"/>
              <a:t>What if a device desires GCR for some applications and non-GCR for others?</a:t>
            </a:r>
          </a:p>
          <a:p>
            <a:pPr lvl="1"/>
            <a:r>
              <a:rPr lang="en-US" sz="1600" dirty="0" smtClean="0"/>
              <a:t>Use different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</a:t>
            </a:r>
          </a:p>
          <a:p>
            <a:r>
              <a:rPr lang="en-US" sz="1800" dirty="0" smtClean="0"/>
              <a:t>What if a GLK device desires GLK-GCR for some applications and non-GLK-GCR for others?</a:t>
            </a:r>
          </a:p>
          <a:p>
            <a:pPr lvl="1"/>
            <a:r>
              <a:rPr lang="en-US" sz="1600" dirty="0" smtClean="0"/>
              <a:t>Do not use GLK-GCR</a:t>
            </a:r>
          </a:p>
          <a:p>
            <a:r>
              <a:rPr lang="en-US" sz="1800" dirty="0" smtClean="0"/>
              <a:t>What happens when a GLK STA that does not support GLK-GCR joins the BSS?</a:t>
            </a:r>
          </a:p>
          <a:p>
            <a:pPr lvl="1"/>
            <a:r>
              <a:rPr lang="en-US" sz="1400" dirty="0" smtClean="0"/>
              <a:t>The AP terminates GLK-GCR by sending a Retransmission Policy Change Notification where the GLK-GCR Retransmission Policy is set to GLK-GCR Not Operational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85800"/>
            <a:ext cx="8712968" cy="1066800"/>
          </a:xfrm>
        </p:spPr>
        <p:txBody>
          <a:bodyPr/>
          <a:lstStyle/>
          <a:p>
            <a:r>
              <a:rPr lang="en-US" dirty="0" smtClean="0"/>
              <a:t>How is the </a:t>
            </a:r>
            <a:r>
              <a:rPr lang="en-US" dirty="0" err="1" smtClean="0"/>
              <a:t>BlockAckRequest</a:t>
            </a:r>
            <a:r>
              <a:rPr lang="en-US" dirty="0" smtClean="0"/>
              <a:t> and the corresponding Block Ack tied to GLK-GCR?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GCR bit in the BlockAckReq and BlockAck Control fields with a 2-bit field to allow for signaling GCR or GLK-GCR</a:t>
            </a:r>
          </a:p>
          <a:p>
            <a:r>
              <a:rPr lang="en-US" dirty="0" smtClean="0"/>
              <a:t>GLK-GCR BlockAckReq/BlockAck apply to all SYNRA (not a specific SYNRA)</a:t>
            </a:r>
          </a:p>
          <a:p>
            <a:r>
              <a:rPr lang="en-US" dirty="0" smtClean="0"/>
              <a:t>Introduce new GLK-GCR Modes for BlockAckReq (Cl. 8.3.1.8.1 and 8.3.1.9.7) and BlockAck (Cl. 8.3.1.9.1 and 8.3.1.9.7)</a:t>
            </a:r>
          </a:p>
          <a:p>
            <a:r>
              <a:rPr lang="en-US" dirty="0" smtClean="0"/>
              <a:t>Modify Cl. 9.24.6 accordingly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691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6800"/>
          </a:xfrm>
        </p:spPr>
        <p:txBody>
          <a:bodyPr/>
          <a:lstStyle/>
          <a:p>
            <a:r>
              <a:rPr lang="en-US" dirty="0" smtClean="0"/>
              <a:t>BlockAckReq and BlockAck for GLK-GCR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657988"/>
              </p:ext>
            </p:extLst>
          </p:nvPr>
        </p:nvGraphicFramePr>
        <p:xfrm>
          <a:off x="1043609" y="1916832"/>
          <a:ext cx="5112567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3"/>
                <a:gridCol w="665903"/>
                <a:gridCol w="665903"/>
                <a:gridCol w="935214"/>
                <a:gridCol w="665903"/>
                <a:gridCol w="745843"/>
                <a:gridCol w="767898"/>
              </a:tblGrid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B3 B4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B5-B11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B12-B15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 Ack Policy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Multi-TID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Compressed Bitmap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GCR Mode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TID_INFO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3538"/>
              </p:ext>
            </p:extLst>
          </p:nvPr>
        </p:nvGraphicFramePr>
        <p:xfrm>
          <a:off x="323528" y="3454114"/>
          <a:ext cx="288032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542"/>
                <a:gridCol w="2060779"/>
              </a:tblGrid>
              <a:tr h="23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(B3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Reserved (or non-GCR modes)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GLK-GCR Block Ack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GCR Block 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323528" y="3068960"/>
            <a:ext cx="3672408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203848" y="3040912"/>
            <a:ext cx="1440160" cy="460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59466"/>
              </p:ext>
            </p:extLst>
          </p:nvPr>
        </p:nvGraphicFramePr>
        <p:xfrm>
          <a:off x="3204801" y="4437112"/>
          <a:ext cx="5543663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130"/>
                <a:gridCol w="1314450"/>
                <a:gridCol w="1085850"/>
                <a:gridCol w="210323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Bitmap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subfield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value (b3,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BlockAckReq/BlockAck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frame variant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Basic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Extended 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00 or 11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GLK-GCR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9512" y="5085184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Wow </a:t>
            </a:r>
            <a:r>
              <a:rPr lang="en-US" b="1" i="1" dirty="0" smtClean="0"/>
              <a:t>a legacy </a:t>
            </a:r>
            <a:r>
              <a:rPr lang="en-US" b="1" i="1" dirty="0" smtClean="0"/>
              <a:t>implementation treat </a:t>
            </a:r>
            <a:r>
              <a:rPr lang="en-US" b="1" i="1" dirty="0" smtClean="0"/>
              <a:t>this combination as Compressed </a:t>
            </a:r>
            <a:r>
              <a:rPr lang="en-US" b="1" i="1" dirty="0" smtClean="0"/>
              <a:t>BlockAckReq/BlockAck? </a:t>
            </a:r>
            <a:endParaRPr lang="en-US" b="1" i="1" dirty="0"/>
          </a:p>
          <a:p>
            <a:r>
              <a:rPr lang="en-US" b="1" i="1" dirty="0" smtClean="0"/>
              <a:t>No. Since the Block ACK Request would only be sent to a STA with which the GLK-GCR service has been setup. </a:t>
            </a:r>
            <a:endParaRPr lang="en-US" b="1" i="1" dirty="0"/>
          </a:p>
        </p:txBody>
      </p:sp>
      <p:cxnSp>
        <p:nvCxnSpPr>
          <p:cNvPr id="25" name="Straight Arrow Connector 24"/>
          <p:cNvCxnSpPr>
            <a:endCxn id="23" idx="3"/>
          </p:cNvCxnSpPr>
          <p:nvPr/>
        </p:nvCxnSpPr>
        <p:spPr bwMode="auto">
          <a:xfrm flipH="1">
            <a:off x="2699792" y="5733261"/>
            <a:ext cx="504056" cy="444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995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243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6865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with BA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2000" dirty="0" smtClean="0"/>
              <a:t>GLK-GCR service setup on association</a:t>
            </a:r>
          </a:p>
          <a:p>
            <a:r>
              <a:rPr lang="en-US" sz="2000" dirty="0" smtClean="0"/>
              <a:t>AP assigns unique sequence numbers to all packets sent via GLK-GCR irrespective of the SYNRA used in the RA field of the corresponding frame</a:t>
            </a:r>
          </a:p>
          <a:p>
            <a:r>
              <a:rPr lang="en-US" sz="2000" dirty="0" smtClean="0"/>
              <a:t>{</a:t>
            </a:r>
          </a:p>
          <a:p>
            <a:pPr lvl="1"/>
            <a:r>
              <a:rPr lang="en-US" sz="1600" dirty="0" smtClean="0"/>
              <a:t>After transmitting a set of frames (less than or equal to the Reorder Buffer Size field in the GLK-GCR element), the AP </a:t>
            </a:r>
          </a:p>
          <a:p>
            <a:pPr lvl="1"/>
            <a:r>
              <a:rPr lang="en-US" sz="1600" dirty="0" smtClean="0"/>
              <a:t>{</a:t>
            </a:r>
          </a:p>
          <a:p>
            <a:pPr lvl="3"/>
            <a:r>
              <a:rPr lang="en-US" sz="1400" dirty="0" smtClean="0"/>
              <a:t>sends a GLK-GCR BlockAckReq frame to each of the associated GLK STAs (in some cases a select subset of GLK STAs depending on APs policy)</a:t>
            </a:r>
          </a:p>
          <a:p>
            <a:pPr lvl="3"/>
            <a:r>
              <a:rPr lang="en-US" sz="1400" dirty="0" smtClean="0"/>
              <a:t>On receipt of the BlockAckReq, the corresponding GLK STA responds with a bitmap identifying the frames successfully </a:t>
            </a:r>
            <a:r>
              <a:rPr lang="en-US" sz="1400" dirty="0" smtClean="0"/>
              <a:t>received (</a:t>
            </a:r>
            <a:r>
              <a:rPr lang="en-US" sz="1400" dirty="0"/>
              <a:t>but may or may not be passed up the stack based on SYNRA </a:t>
            </a:r>
            <a:r>
              <a:rPr lang="en-US" sz="1400" dirty="0" smtClean="0"/>
              <a:t>filtering)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/>
            <a:r>
              <a:rPr lang="en-US" dirty="0" smtClean="0"/>
              <a:t>}</a:t>
            </a:r>
            <a:endParaRPr lang="en-US" dirty="0" smtClean="0"/>
          </a:p>
          <a:p>
            <a:pPr lvl="1"/>
            <a:r>
              <a:rPr lang="en-US" sz="1600" dirty="0" smtClean="0"/>
              <a:t>The AP then performs the required retransmissions based on the response from the GLK STAs to the BlockAckReq</a:t>
            </a:r>
          </a:p>
          <a:p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549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Describes a GLK-GCR which is a simplified GCR service for GLK.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GLK-GCR Protocol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Response with GLK-GCR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</a:t>
            </a:r>
            <a:r>
              <a:rPr lang="en-US" dirty="0" err="1" smtClean="0"/>
              <a:t>BlockACK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Unsolicited Retransmissions)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77876" y="5919663"/>
            <a:ext cx="334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Messages shown in black are unicast. Messages in red and blue are multicast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 rot="10800000">
            <a:off x="1979712" y="2791561"/>
            <a:ext cx="3063381" cy="259585"/>
            <a:chOff x="433321" y="2917387"/>
            <a:chExt cx="3063381" cy="259585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 rot="10800000">
            <a:off x="1979712" y="3079593"/>
            <a:ext cx="3063381" cy="259585"/>
            <a:chOff x="433321" y="2917387"/>
            <a:chExt cx="3063381" cy="259585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 rot="10800000">
            <a:off x="1979713" y="3756111"/>
            <a:ext cx="3063381" cy="259585"/>
            <a:chOff x="433321" y="2917387"/>
            <a:chExt cx="3063381" cy="259585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 rot="10800000">
            <a:off x="1979713" y="4156261"/>
            <a:ext cx="3063381" cy="259585"/>
            <a:chOff x="433321" y="2917387"/>
            <a:chExt cx="3063381" cy="259585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8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dirty="0" smtClean="0"/>
              <a:t>A GLK-GCR Service is setup implicitly by the AP for all SYNRA</a:t>
            </a:r>
          </a:p>
          <a:p>
            <a:pPr lvl="1"/>
            <a:r>
              <a:rPr lang="en-US" dirty="0" smtClean="0"/>
              <a:t>What is the choice of retransmission policy? </a:t>
            </a:r>
          </a:p>
          <a:p>
            <a:pPr lvl="2"/>
            <a:r>
              <a:rPr lang="en-US" dirty="0" smtClean="0"/>
              <a:t>Depends on the traffic load for GLK links at the AP</a:t>
            </a:r>
          </a:p>
          <a:p>
            <a:pPr lvl="2"/>
            <a:r>
              <a:rPr lang="en-US" sz="1600" dirty="0" smtClean="0"/>
              <a:t>E.g. Block ACK when SYNRA represents a small (&lt; 10) GLK STAs; unsolicited retries, otherwise.</a:t>
            </a:r>
          </a:p>
          <a:p>
            <a:pPr lvl="1"/>
            <a:r>
              <a:rPr lang="en-US" dirty="0" smtClean="0"/>
              <a:t>AP implicitly does the GLK-GCR Service setup for all SYNRA 	</a:t>
            </a:r>
          </a:p>
          <a:p>
            <a:pPr lvl="2"/>
            <a:r>
              <a:rPr lang="en-US" dirty="0" smtClean="0"/>
              <a:t>The retransmission policy may be modified if the AP decides to move between Block ACKs and Unsolicited Retries</a:t>
            </a:r>
          </a:p>
          <a:p>
            <a:pPr lvl="2"/>
            <a:r>
              <a:rPr lang="en-US" dirty="0" smtClean="0"/>
              <a:t>[Re]Association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Block ACK</a:t>
            </a:r>
          </a:p>
          <a:p>
            <a:pPr lvl="2"/>
            <a:r>
              <a:rPr lang="en-US" dirty="0" smtClean="0"/>
              <a:t>The GCR Delivery Method is non-GCR-SP (See Cl. </a:t>
            </a:r>
            <a:r>
              <a:rPr lang="en-US" b="1" dirty="0" smtClean="0"/>
              <a:t>10.24.16.3.1)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or more GLK STAs go into PS mode, the AP will not buffer GLK-GCR frames 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the AP or look for a different AP.</a:t>
            </a:r>
          </a:p>
          <a:p>
            <a:pPr lvl="1"/>
            <a:r>
              <a:rPr lang="en-US" dirty="0" smtClean="0"/>
              <a:t>GLK-GCR bits in the 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the GLK-GCR Response element in [Re]Association Response frames and in  that include a GLK-GCR Response element</a:t>
            </a:r>
          </a:p>
          <a:p>
            <a:pPr lvl="1"/>
            <a:r>
              <a:rPr lang="en-US" dirty="0" smtClean="0"/>
              <a:t>Handle corresponding GLK-GCR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</a:p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04011"/>
              </p:ext>
            </p:extLst>
          </p:nvPr>
        </p:nvGraphicFramePr>
        <p:xfrm>
          <a:off x="1451654" y="1645513"/>
          <a:ext cx="6000666" cy="13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0071"/>
                <a:gridCol w="640071"/>
                <a:gridCol w="1088121"/>
                <a:gridCol w="896100"/>
                <a:gridCol w="624069"/>
                <a:gridCol w="704078"/>
                <a:gridCol w="832092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GLK-Capabilities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GLK Capability</a:t>
                      </a:r>
                      <a:r>
                        <a:rPr lang="en-US" sz="1600" b="0" baseline="0" dirty="0" smtClean="0"/>
                        <a:t> field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GLK-GCR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b0:1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b2:1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b3,4:2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b,5,6,7:2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35555"/>
              </p:ext>
            </p:extLst>
          </p:nvPr>
        </p:nvGraphicFramePr>
        <p:xfrm>
          <a:off x="539552" y="3501008"/>
          <a:ext cx="691276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supported/implemented/activated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611560" y="2996952"/>
            <a:ext cx="5328592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88224" y="2996952"/>
            <a:ext cx="864096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02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254513"/>
              </p:ext>
            </p:extLst>
          </p:nvPr>
        </p:nvGraphicFramePr>
        <p:xfrm>
          <a:off x="539552" y="1628800"/>
          <a:ext cx="5904656" cy="153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20080"/>
                <a:gridCol w="1224136"/>
                <a:gridCol w="864096"/>
                <a:gridCol w="792088"/>
                <a:gridCol w="936104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Block Ack Timeout Value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64018"/>
              </p:ext>
            </p:extLst>
          </p:nvPr>
        </p:nvGraphicFramePr>
        <p:xfrm>
          <a:off x="539552" y="3849712"/>
          <a:ext cx="6912769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(implies </a:t>
                      </a:r>
                      <a:r>
                        <a:rPr lang="en-US" baseline="0" dirty="0" err="1" smtClean="0"/>
                        <a:t>groupcast</a:t>
                      </a:r>
                      <a:r>
                        <a:rPr lang="en-US" baseline="0" dirty="0" smtClean="0"/>
                        <a:t> using directed multicast)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539552" y="3140968"/>
            <a:ext cx="2088232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851920" y="3140968"/>
            <a:ext cx="3600400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16098</TotalTime>
  <Words>1228</Words>
  <Application>Microsoft Office PowerPoint</Application>
  <PresentationFormat>On-screen Show (4:3)</PresentationFormat>
  <Paragraphs>291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GCR using SYNRA for GLK</vt:lpstr>
      <vt:lpstr>Abstract</vt:lpstr>
      <vt:lpstr>Overview of the GLK-GCR Protocol</vt:lpstr>
      <vt:lpstr>AP functions</vt:lpstr>
      <vt:lpstr>AP Functions</vt:lpstr>
      <vt:lpstr>GLK STA functions</vt:lpstr>
      <vt:lpstr>Overview of the frames/elements</vt:lpstr>
      <vt:lpstr>GLK Capabilities Element</vt:lpstr>
      <vt:lpstr>GLK-GCR element</vt:lpstr>
      <vt:lpstr>GLK Groupcast Mode Change Notification frame (GLK Action Frame)</vt:lpstr>
      <vt:lpstr>Questions from the discussion</vt:lpstr>
      <vt:lpstr>How is the BlockAckRequest and the corresponding Block Ack tied to GLK-GCR?</vt:lpstr>
      <vt:lpstr>BlockAckReq and BlockAck for GLK-GCR</vt:lpstr>
      <vt:lpstr>GLK-GCR with BA Operation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265</cp:revision>
  <cp:lastPrinted>1998-02-10T13:28:06Z</cp:lastPrinted>
  <dcterms:created xsi:type="dcterms:W3CDTF">2013-01-06T12:40:29Z</dcterms:created>
  <dcterms:modified xsi:type="dcterms:W3CDTF">2015-06-29T16:31:18Z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