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90" d="100"/>
          <a:sy n="90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802.11-15/0150r7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2015-03-09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5" name="Document" r:id="rId5" imgW="9660261" imgH="4918550" progId="Word.Document.8">
                  <p:embed/>
                </p:oleObj>
              </mc:Choice>
              <mc:Fallback>
                <p:oleObj name="Document" r:id="rId5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  <a:endParaRPr lang="en-US" dirty="0" smtClean="0"/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</a:t>
            </a:r>
            <a:r>
              <a:rPr lang="en-US" dirty="0" smtClean="0"/>
              <a:t>Cl. 9.24.6 accordingly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3713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DO: Need to address how a legacy implementation would not treat this combination as Compressed BlockAckReq/BlockAck --  applies both for GCR and GLK-GCR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 flipV="1">
            <a:off x="2699792" y="5593016"/>
            <a:ext cx="504056" cy="1402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593016"/>
            <a:ext cx="504056" cy="284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593016"/>
            <a:ext cx="504056" cy="428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6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600" dirty="0" smtClean="0"/>
              <a:t>{</a:t>
            </a:r>
          </a:p>
          <a:p>
            <a:pPr lvl="3"/>
            <a:r>
              <a:rPr lang="en-US" sz="14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400" dirty="0" smtClean="0"/>
              <a:t>On receipt of the BlockAckReq, the corresponding GLK STA responds with a bitmap identifying the frames successfully received </a:t>
            </a:r>
          </a:p>
          <a:p>
            <a:pPr lvl="1"/>
            <a:r>
              <a:rPr lang="en-US" dirty="0"/>
              <a:t>}</a:t>
            </a:r>
            <a:endParaRPr lang="en-US" dirty="0" smtClean="0"/>
          </a:p>
          <a:p>
            <a:pPr lvl="1"/>
            <a:r>
              <a:rPr lang="en-US" sz="1600" dirty="0" smtClean="0"/>
              <a:t>The AP then performs the required retransmissions based on the response from the GLK STAs to the BlockAckReq</a:t>
            </a:r>
          </a:p>
          <a:p>
            <a:r>
              <a:rPr lang="en-US" dirty="0"/>
              <a:t>}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ACKs and Unsolicited 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ACK</a:t>
            </a:r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435555"/>
              </p:ext>
            </p:extLst>
          </p:nvPr>
        </p:nvGraphicFramePr>
        <p:xfrm>
          <a:off x="539552" y="3501008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54513"/>
              </p:ext>
            </p:extLst>
          </p:nvPr>
        </p:nvGraphicFramePr>
        <p:xfrm>
          <a:off x="539552" y="1628800"/>
          <a:ext cx="5904656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  <a:gridCol w="936104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 Value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564018"/>
              </p:ext>
            </p:extLst>
          </p:nvPr>
        </p:nvGraphicFramePr>
        <p:xfrm>
          <a:off x="539552" y="3849712"/>
          <a:ext cx="6912769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retransmission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ACK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16000</TotalTime>
  <Words>1198</Words>
  <Application>Microsoft Office PowerPoint</Application>
  <PresentationFormat>On-screen Show (4:3)</PresentationFormat>
  <Paragraphs>290</Paragraphs>
  <Slides>14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263</cp:revision>
  <cp:lastPrinted>1998-02-10T13:28:06Z</cp:lastPrinted>
  <dcterms:created xsi:type="dcterms:W3CDTF">2013-01-06T12:40:29Z</dcterms:created>
  <dcterms:modified xsi:type="dcterms:W3CDTF">2015-06-01T21:02:17Z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