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90" d="100"/>
          <a:sy n="90" d="100"/>
        </p:scale>
        <p:origin x="-2148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802.11-15/0150r6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</a:t>
            </a:r>
            <a:r>
              <a:rPr lang="en-US" sz="1600" dirty="0" smtClean="0"/>
              <a:t>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54513"/>
              </p:ext>
            </p:extLst>
          </p:nvPr>
        </p:nvGraphicFramePr>
        <p:xfrm>
          <a:off x="539552" y="1628800"/>
          <a:ext cx="5904656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  <a:gridCol w="936104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 Value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64018"/>
              </p:ext>
            </p:extLst>
          </p:nvPr>
        </p:nvGraphicFramePr>
        <p:xfrm>
          <a:off x="539552" y="3849712"/>
          <a:ext cx="6912769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</a:t>
                      </a:r>
                      <a:r>
                        <a:rPr lang="en-US" baseline="0" dirty="0" smtClean="0"/>
                        <a:t>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15940</TotalTime>
  <Words>853</Words>
  <Application>Microsoft Office PowerPoint</Application>
  <PresentationFormat>On-screen Show (4:3)</PresentationFormat>
  <Paragraphs>195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Microsoft Word 97 - 2003 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element</vt:lpstr>
      <vt:lpstr>GLK Groupcast Mode Change Notification frame (GLK Action Frame)</vt:lpstr>
      <vt:lpstr>Questions from the discussion</vt:lpstr>
      <vt:lpstr>How is the BlockAckRequest and the corresponding Block Ack tied to GLK-GCR?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262</cp:revision>
  <cp:lastPrinted>1998-02-10T13:28:06Z</cp:lastPrinted>
  <dcterms:created xsi:type="dcterms:W3CDTF">2013-01-06T12:40:29Z</dcterms:created>
  <dcterms:modified xsi:type="dcterms:W3CDTF">2015-03-12T07:11:42Z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