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84" r:id="rId15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75" autoAdjust="0"/>
  </p:normalViewPr>
  <p:slideViewPr>
    <p:cSldViewPr>
      <p:cViewPr>
        <p:scale>
          <a:sx n="90" d="100"/>
          <a:sy n="90" d="100"/>
        </p:scale>
        <p:origin x="-214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802.11-15/0150r3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749751"/>
              </p:ext>
            </p:extLst>
          </p:nvPr>
        </p:nvGraphicFramePr>
        <p:xfrm>
          <a:off x="506413" y="2636838"/>
          <a:ext cx="7723187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7" name="Document" r:id="rId4" imgW="9660261" imgH="4921789" progId="Word.Document.8">
                  <p:embed/>
                </p:oleObj>
              </mc:Choice>
              <mc:Fallback>
                <p:oleObj name="Document" r:id="rId4" imgW="9660261" imgH="4921789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36838"/>
                        <a:ext cx="7723187" cy="393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Policy Change 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176961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</a:t>
            </a:r>
            <a:r>
              <a:rPr lang="en-US" sz="1600" dirty="0" smtClean="0"/>
              <a:t>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err="1" smtClean="0"/>
              <a:t>BlockACK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Retransmissions)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ACKs and Unsolicited Retries</a:t>
            </a:r>
          </a:p>
          <a:p>
            <a:pPr lvl="2"/>
            <a:r>
              <a:rPr lang="en-US" dirty="0" smtClean="0"/>
              <a:t>[Re]Association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ACK</a:t>
            </a:r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344540"/>
              </p:ext>
            </p:extLst>
          </p:nvPr>
        </p:nvGraphicFramePr>
        <p:xfrm>
          <a:off x="539552" y="1628800"/>
          <a:ext cx="6912767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912101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Supported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B3:1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b4,5:2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35555"/>
              </p:ext>
            </p:extLst>
          </p:nvPr>
        </p:nvGraphicFramePr>
        <p:xfrm>
          <a:off x="539552" y="3501008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591160"/>
              </p:ext>
            </p:extLst>
          </p:nvPr>
        </p:nvGraphicFramePr>
        <p:xfrm>
          <a:off x="539552" y="1628800"/>
          <a:ext cx="6912768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1008112"/>
                <a:gridCol w="864096"/>
                <a:gridCol w="792088"/>
                <a:gridCol w="936104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A-MSDU Supported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Ack Timeout Value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74156"/>
              </p:ext>
            </p:extLst>
          </p:nvPr>
        </p:nvGraphicFramePr>
        <p:xfrm>
          <a:off x="539552" y="3849712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</a:t>
                      </a:r>
                      <a:r>
                        <a:rPr lang="en-US" baseline="0" dirty="0" smtClean="0"/>
                        <a:t>operational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088232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851920" y="3140968"/>
            <a:ext cx="360040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13506</TotalTime>
  <Words>787</Words>
  <Application>Microsoft Office PowerPoint</Application>
  <PresentationFormat>On-screen Show (4:3)</PresentationFormat>
  <Paragraphs>192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element</vt:lpstr>
      <vt:lpstr>Retransmission Policy Change Notification frame (GLK Action Frame)</vt:lpstr>
      <vt:lpstr>Questions from the discussion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257</cp:revision>
  <cp:lastPrinted>1998-02-10T13:28:06Z</cp:lastPrinted>
  <dcterms:created xsi:type="dcterms:W3CDTF">2013-01-06T12:40:29Z</dcterms:created>
  <dcterms:modified xsi:type="dcterms:W3CDTF">2015-03-10T14:37:52Z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