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69" r:id="rId5"/>
    <p:sldId id="257" r:id="rId6"/>
    <p:sldId id="277" r:id="rId7"/>
    <p:sldId id="278" r:id="rId8"/>
    <p:sldId id="279" r:id="rId9"/>
    <p:sldId id="280" r:id="rId10"/>
    <p:sldId id="281" r:id="rId11"/>
    <p:sldId id="285" r:id="rId12"/>
    <p:sldId id="283" r:id="rId13"/>
    <p:sldId id="282" r:id="rId14"/>
    <p:sldId id="284" r:id="rId15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575" autoAdjust="0"/>
  </p:normalViewPr>
  <p:slideViewPr>
    <p:cSldViewPr>
      <p:cViewPr>
        <p:scale>
          <a:sx n="90" d="100"/>
          <a:sy n="90" d="100"/>
        </p:scale>
        <p:origin x="-2148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3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3511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GCR-SP transmits GCR group addressed frames at intervals, where the interval between transmissions</a:t>
            </a:r>
            <a:r>
              <a:rPr lang="en-US" baseline="0" dirty="0" smtClean="0"/>
              <a:t> </a:t>
            </a:r>
            <a:r>
              <a:rPr lang="en-US" dirty="0" smtClean="0"/>
              <a:t>might be smaller than the beacon interval. Compared to non-GCR-SP, GCR-SP might provide lower delay</a:t>
            </a:r>
            <a:r>
              <a:rPr lang="en-US" baseline="0" dirty="0" smtClean="0"/>
              <a:t> </a:t>
            </a:r>
            <a:r>
              <a:rPr lang="en-US" dirty="0" smtClean="0"/>
              <a:t>and jitter.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5997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802.11-15/0150r3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GCR using SYNRA for GLK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2015-03-09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1749751"/>
              </p:ext>
            </p:extLst>
          </p:nvPr>
        </p:nvGraphicFramePr>
        <p:xfrm>
          <a:off x="506413" y="2636838"/>
          <a:ext cx="7723187" cy="393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7" name="Document" r:id="rId4" imgW="9660261" imgH="4921789" progId="Word.Document.8">
                  <p:embed/>
                </p:oleObj>
              </mc:Choice>
              <mc:Fallback>
                <p:oleObj name="Document" r:id="rId4" imgW="9660261" imgH="4921789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636838"/>
                        <a:ext cx="7723187" cy="393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Retransmission Policy Change Notification </a:t>
            </a:r>
            <a:r>
              <a:rPr lang="en-US" dirty="0" smtClean="0"/>
              <a:t>frame (GLK Action Frame)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176961"/>
              </p:ext>
            </p:extLst>
          </p:nvPr>
        </p:nvGraphicFramePr>
        <p:xfrm>
          <a:off x="899592" y="2204864"/>
          <a:ext cx="73448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456"/>
                <a:gridCol w="1740456"/>
                <a:gridCol w="1740456"/>
                <a:gridCol w="2123448"/>
              </a:tblGrid>
              <a:tr h="370840">
                <a:tc gridSpan="2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Category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Public</a:t>
                      </a:r>
                      <a:r>
                        <a:rPr lang="en-US" sz="1200" b="0" baseline="0" dirty="0" smtClean="0"/>
                        <a:t> Action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GLK-GCR</a:t>
                      </a:r>
                      <a:r>
                        <a:rPr lang="en-US" sz="1200" b="0" baseline="0" dirty="0" smtClean="0"/>
                        <a:t> element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octets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or 8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049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1066800"/>
          </a:xfrm>
        </p:spPr>
        <p:txBody>
          <a:bodyPr/>
          <a:lstStyle/>
          <a:p>
            <a:r>
              <a:rPr lang="en-US" dirty="0" smtClean="0"/>
              <a:t>Questions from the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824536"/>
          </a:xfrm>
        </p:spPr>
        <p:txBody>
          <a:bodyPr/>
          <a:lstStyle/>
          <a:p>
            <a:r>
              <a:rPr lang="en-US" sz="1800" dirty="0" smtClean="0"/>
              <a:t>GLK-GCR may not be good for some applications</a:t>
            </a:r>
          </a:p>
          <a:p>
            <a:pPr lvl="1"/>
            <a:r>
              <a:rPr lang="en-US" sz="1600" dirty="0" smtClean="0"/>
              <a:t>Like video where unsolicited retransmissions will be wasteful of the bandwidth and Block ACK based retransmissions may be too late. So we need a mode for STAs to choose not to do GLK-GCR</a:t>
            </a:r>
          </a:p>
          <a:p>
            <a:pPr lvl="1"/>
            <a:r>
              <a:rPr lang="en-US" sz="1600" dirty="0" smtClean="0"/>
              <a:t>Might need a hybrid model where legacy multicast is used with GLK STAs that choose not to do GLK-GCR; SYNRA may not be useful with these GLK STAs</a:t>
            </a:r>
          </a:p>
          <a:p>
            <a:r>
              <a:rPr lang="en-US" sz="1800" dirty="0" smtClean="0"/>
              <a:t>What if a device desires GCR for some applications and non-GCR for others?</a:t>
            </a:r>
          </a:p>
          <a:p>
            <a:pPr lvl="1"/>
            <a:r>
              <a:rPr lang="en-US" sz="1600" dirty="0" smtClean="0"/>
              <a:t>Use different </a:t>
            </a:r>
            <a:r>
              <a:rPr lang="en-US" sz="1600" dirty="0" err="1" smtClean="0"/>
              <a:t>Groupcast</a:t>
            </a:r>
            <a:r>
              <a:rPr lang="en-US" sz="1600" dirty="0" smtClean="0"/>
              <a:t> Addresses</a:t>
            </a:r>
          </a:p>
          <a:p>
            <a:r>
              <a:rPr lang="en-US" sz="1800" dirty="0" smtClean="0"/>
              <a:t>What if a GLK device desires GLK-GCR for some applications and non-GLK-GCR for others?</a:t>
            </a:r>
          </a:p>
          <a:p>
            <a:pPr lvl="1"/>
            <a:r>
              <a:rPr lang="en-US" sz="1600" dirty="0" smtClean="0"/>
              <a:t>Do not use </a:t>
            </a:r>
            <a:r>
              <a:rPr lang="en-US" sz="1600" dirty="0" smtClean="0"/>
              <a:t>GLK-GCR</a:t>
            </a:r>
          </a:p>
          <a:p>
            <a:r>
              <a:rPr lang="en-US" sz="1800" dirty="0" smtClean="0"/>
              <a:t>What happens when a GLK STA that does not support GLK-GCR joins the BSS?</a:t>
            </a:r>
          </a:p>
          <a:p>
            <a:pPr lvl="1"/>
            <a:r>
              <a:rPr lang="en-US" sz="1400" dirty="0" smtClean="0"/>
              <a:t>The AP terminates GLK-GCR by sending a Retransmission Policy Change Notification where the GLK-GCR Retransmission Policy is set to GLK-GCR Not Operational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262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4040088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dirty="0" smtClean="0"/>
              <a:t>	Describes a GLK-GCR which is a simplified GCR service for GLK. </a:t>
            </a:r>
          </a:p>
          <a:p>
            <a:pPr>
              <a:buNone/>
            </a:pPr>
            <a:endParaRPr lang="en-CA" dirty="0"/>
          </a:p>
          <a:p>
            <a:pPr marL="1085850" lvl="1"/>
            <a:endParaRPr lang="en-CA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3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Overview of the GLK-GCR Protocol</a:t>
            </a:r>
            <a:endParaRPr lang="en-CA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37316" y="1916832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5045828" y="1905799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79512" y="1628800"/>
            <a:ext cx="50405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13780" y="162880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AP/MAP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431540" y="2060848"/>
            <a:ext cx="4614288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437316" y="242088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076056" y="1988840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Request with GLK Cap element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76056" y="2287905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Response with GLK-GCR Response Element</a:t>
            </a:r>
            <a:endParaRPr lang="en-US" dirty="0"/>
          </a:p>
        </p:txBody>
      </p:sp>
      <p:sp>
        <p:nvSpPr>
          <p:cNvPr id="18" name="Right Brace 17"/>
          <p:cNvSpPr/>
          <p:nvPr/>
        </p:nvSpPr>
        <p:spPr bwMode="auto">
          <a:xfrm>
            <a:off x="7944944" y="1988840"/>
            <a:ext cx="155448" cy="52920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00392" y="202662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GLK Link Setup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27584" y="5816297"/>
            <a:ext cx="40516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Teardown when the STA disassociates from the AP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 flipH="1">
            <a:off x="467544" y="27809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>
            <a:off x="467544" y="306896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H="1">
            <a:off x="467544" y="371703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83768" y="3325195"/>
            <a:ext cx="293808" cy="4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/>
              <a:t>.</a:t>
            </a:r>
          </a:p>
        </p:txBody>
      </p:sp>
      <p:sp>
        <p:nvSpPr>
          <p:cNvPr id="27" name="Right Brace 26"/>
          <p:cNvSpPr/>
          <p:nvPr/>
        </p:nvSpPr>
        <p:spPr bwMode="auto">
          <a:xfrm>
            <a:off x="5148064" y="2749570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93419" y="3205419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</a:t>
            </a:r>
            <a:r>
              <a:rPr lang="en-US" dirty="0" err="1" smtClean="0"/>
              <a:t>BlockACK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 flipH="1">
            <a:off x="410650" y="414908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5091170" y="4005064"/>
            <a:ext cx="2706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retransmission policy change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>
            <a:off x="425764" y="443711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H="1">
            <a:off x="433321" y="45811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H="1">
            <a:off x="425764" y="5373216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2411760" y="4581128"/>
            <a:ext cx="293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.</a:t>
            </a:r>
          </a:p>
          <a:p>
            <a:r>
              <a:rPr lang="en-US" sz="1800" b="1" dirty="0" smtClean="0"/>
              <a:t>.</a:t>
            </a:r>
          </a:p>
          <a:p>
            <a:r>
              <a:rPr lang="en-US" sz="1800" b="1" dirty="0"/>
              <a:t>.</a:t>
            </a:r>
          </a:p>
        </p:txBody>
      </p:sp>
      <p:sp>
        <p:nvSpPr>
          <p:cNvPr id="46" name="Right Brace 45"/>
          <p:cNvSpPr/>
          <p:nvPr/>
        </p:nvSpPr>
        <p:spPr bwMode="auto">
          <a:xfrm>
            <a:off x="5076056" y="4405754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21411" y="4861603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Unsolicited Retransmissions)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33321" y="2917387"/>
            <a:ext cx="3063381" cy="259585"/>
            <a:chOff x="433321" y="2917387"/>
            <a:chExt cx="3063381" cy="259585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0" name="Group 49"/>
          <p:cNvGrpSpPr/>
          <p:nvPr/>
        </p:nvGrpSpPr>
        <p:grpSpPr>
          <a:xfrm>
            <a:off x="437316" y="3212976"/>
            <a:ext cx="3063381" cy="259585"/>
            <a:chOff x="433321" y="2917387"/>
            <a:chExt cx="3063381" cy="259585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428499" y="3889495"/>
            <a:ext cx="3063381" cy="259585"/>
            <a:chOff x="433321" y="2917387"/>
            <a:chExt cx="3063381" cy="259585"/>
          </a:xfrm>
        </p:grpSpPr>
        <p:cxnSp>
          <p:nvCxnSpPr>
            <p:cNvPr id="55" name="Straight Arrow Connector 5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3043458" y="4491271"/>
            <a:ext cx="1999635" cy="116523"/>
            <a:chOff x="3043458" y="4491271"/>
            <a:chExt cx="1999635" cy="116523"/>
          </a:xfrm>
        </p:grpSpPr>
        <p:cxnSp>
          <p:nvCxnSpPr>
            <p:cNvPr id="58" name="Straight Arrow Connector 57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0" name="Group 59"/>
          <p:cNvGrpSpPr/>
          <p:nvPr/>
        </p:nvGrpSpPr>
        <p:grpSpPr>
          <a:xfrm>
            <a:off x="3059832" y="4635287"/>
            <a:ext cx="1999635" cy="116523"/>
            <a:chOff x="3043458" y="4491271"/>
            <a:chExt cx="1999635" cy="116523"/>
          </a:xfrm>
        </p:grpSpPr>
        <p:cxnSp>
          <p:nvCxnSpPr>
            <p:cNvPr id="61" name="Straight Arrow Connector 60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3" name="Group 62"/>
          <p:cNvGrpSpPr/>
          <p:nvPr/>
        </p:nvGrpSpPr>
        <p:grpSpPr>
          <a:xfrm>
            <a:off x="3059832" y="5427375"/>
            <a:ext cx="1999635" cy="116523"/>
            <a:chOff x="3043458" y="4491271"/>
            <a:chExt cx="1999635" cy="116523"/>
          </a:xfrm>
        </p:grpSpPr>
        <p:cxnSp>
          <p:nvCxnSpPr>
            <p:cNvPr id="64" name="Straight Arrow Connector 63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5" name="Straight Arrow Connector 64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6" name="Group 65"/>
          <p:cNvGrpSpPr/>
          <p:nvPr/>
        </p:nvGrpSpPr>
        <p:grpSpPr>
          <a:xfrm>
            <a:off x="433321" y="4264649"/>
            <a:ext cx="3063381" cy="259585"/>
            <a:chOff x="433321" y="2917387"/>
            <a:chExt cx="3063381" cy="259585"/>
          </a:xfrm>
        </p:grpSpPr>
        <p:cxnSp>
          <p:nvCxnSpPr>
            <p:cNvPr id="67" name="Straight Arrow Connector 66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062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5040560"/>
          </a:xfrm>
        </p:spPr>
        <p:txBody>
          <a:bodyPr/>
          <a:lstStyle/>
          <a:p>
            <a:r>
              <a:rPr lang="en-US" dirty="0" smtClean="0"/>
              <a:t>A GLK-GCR Service is setup implicitly by the AP for all SYNRA</a:t>
            </a:r>
          </a:p>
          <a:p>
            <a:pPr lvl="1"/>
            <a:r>
              <a:rPr lang="en-US" dirty="0" smtClean="0"/>
              <a:t>What is the choice of retransmission policy? </a:t>
            </a:r>
          </a:p>
          <a:p>
            <a:pPr lvl="2"/>
            <a:r>
              <a:rPr lang="en-US" dirty="0" smtClean="0"/>
              <a:t>Depends on the traffic load for GLK links at the AP</a:t>
            </a:r>
          </a:p>
          <a:p>
            <a:pPr lvl="2"/>
            <a:r>
              <a:rPr lang="en-US" sz="1600" dirty="0" smtClean="0"/>
              <a:t>E.g. Block ACK when SYNRA represents a small (&lt; 10) GLK STAs; unsolicited retries, otherwise.</a:t>
            </a:r>
          </a:p>
          <a:p>
            <a:pPr lvl="1"/>
            <a:r>
              <a:rPr lang="en-US" dirty="0" smtClean="0"/>
              <a:t>AP implicitly does the GLK-GCR Service setup for all SYNRA 	</a:t>
            </a:r>
          </a:p>
          <a:p>
            <a:pPr lvl="2"/>
            <a:r>
              <a:rPr lang="en-US" dirty="0" smtClean="0"/>
              <a:t>The retransmission policy may be modified if the AP decides to move between Block ACKs and Unsolicited Retries</a:t>
            </a:r>
          </a:p>
          <a:p>
            <a:pPr lvl="2"/>
            <a:r>
              <a:rPr lang="en-US" dirty="0" smtClean="0"/>
              <a:t>[Re]Association response include the GLK-GCR Response element</a:t>
            </a:r>
          </a:p>
          <a:p>
            <a:pPr lvl="3"/>
            <a:r>
              <a:rPr lang="en-US" dirty="0" smtClean="0"/>
              <a:t>may also include a BA Agreement element if the GLK-GCR retransmission policy is Block ACK</a:t>
            </a:r>
          </a:p>
          <a:p>
            <a:pPr lvl="2"/>
            <a:r>
              <a:rPr lang="en-US" dirty="0" smtClean="0"/>
              <a:t>The GCR Delivery Method is non-GCR-SP (See Cl. </a:t>
            </a:r>
            <a:r>
              <a:rPr lang="en-US" b="1" dirty="0" smtClean="0"/>
              <a:t>10.24.16.3.1)</a:t>
            </a:r>
            <a:endParaRPr lang="en-US" dirty="0" smtClean="0"/>
          </a:p>
          <a:p>
            <a:pPr lvl="2"/>
            <a:r>
              <a:rPr lang="en-US" dirty="0" smtClean="0"/>
              <a:t>Notifications can be </a:t>
            </a:r>
            <a:r>
              <a:rPr lang="en-US" dirty="0" err="1" smtClean="0"/>
              <a:t>groupcast</a:t>
            </a:r>
            <a:r>
              <a:rPr lang="en-US" dirty="0" smtClean="0"/>
              <a:t> to all affected GLK STAs using current GLK-GCR retransmission policy</a:t>
            </a:r>
          </a:p>
          <a:p>
            <a:pPr lvl="3"/>
            <a:r>
              <a:rPr lang="en-US" dirty="0" smtClean="0"/>
              <a:t>Useful when GLK-GCR retransmission policy changes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774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one or more GLK STAs go into PS mode, the AP will not buffer GLK-GCR frames destined to those GLK STAs</a:t>
            </a:r>
          </a:p>
          <a:p>
            <a:pPr lvl="1"/>
            <a:r>
              <a:rPr lang="en-US" dirty="0" smtClean="0"/>
              <a:t>But send the corresponding frames as unicasts to the GLK STA.</a:t>
            </a:r>
          </a:p>
          <a:p>
            <a:r>
              <a:rPr lang="en-US" dirty="0" smtClean="0"/>
              <a:t>AP needs to </a:t>
            </a:r>
            <a:r>
              <a:rPr lang="en-US" dirty="0" err="1" smtClean="0"/>
              <a:t>advertize</a:t>
            </a:r>
            <a:r>
              <a:rPr lang="en-US" dirty="0" smtClean="0"/>
              <a:t> (via the GLK Capabilities element) if GLK-GCR is active or otherwise</a:t>
            </a:r>
          </a:p>
          <a:p>
            <a:pPr lvl="1"/>
            <a:r>
              <a:rPr lang="en-US" dirty="0" smtClean="0"/>
              <a:t>Helps a STA to decide if it should associate with the AP or look for a different AP.</a:t>
            </a:r>
          </a:p>
          <a:p>
            <a:pPr lvl="1"/>
            <a:r>
              <a:rPr lang="en-US" dirty="0" smtClean="0"/>
              <a:t>GLK-GCR bits in the GLK Capabilities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44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STA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US" dirty="0" smtClean="0"/>
              <a:t>Set internal state based on the contents of the GLK-GCR Response element in [Re]Association Response frames and in  that include a GLK-GCR Response element</a:t>
            </a:r>
          </a:p>
          <a:p>
            <a:pPr lvl="1"/>
            <a:r>
              <a:rPr lang="en-US" dirty="0" smtClean="0"/>
              <a:t>Handle corresponding GLK-GCR frames received appropriately</a:t>
            </a:r>
          </a:p>
          <a:p>
            <a:pPr lvl="2"/>
            <a:r>
              <a:rPr lang="en-US" dirty="0" smtClean="0"/>
              <a:t>Drop duplicates, respond to BARs,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035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frames/elements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</a:p>
          <a:p>
            <a:r>
              <a:rPr lang="en-US" dirty="0" smtClean="0"/>
              <a:t>GLK-GCR Response element</a:t>
            </a:r>
          </a:p>
          <a:p>
            <a:r>
              <a:rPr lang="en-US" dirty="0" smtClean="0"/>
              <a:t>Retransmission Policy Change Notification frame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91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344540"/>
              </p:ext>
            </p:extLst>
          </p:nvPr>
        </p:nvGraphicFramePr>
        <p:xfrm>
          <a:off x="539552" y="1628800"/>
          <a:ext cx="6912767" cy="1351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640071"/>
                <a:gridCol w="640071"/>
                <a:gridCol w="1088121"/>
                <a:gridCol w="896100"/>
                <a:gridCol w="624069"/>
                <a:gridCol w="912101"/>
                <a:gridCol w="704078"/>
                <a:gridCol w="832092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GLK-Capabilities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GLK Capability</a:t>
                      </a:r>
                      <a:r>
                        <a:rPr lang="en-US" sz="1600" b="0" baseline="0" dirty="0" smtClean="0"/>
                        <a:t> field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DNSB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DNSU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GLK-GCR Supported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GLK-GCR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b0:1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b1:1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b2:1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B3:1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b4,5:2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b,6,7:2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435555"/>
              </p:ext>
            </p:extLst>
          </p:nvPr>
        </p:nvGraphicFramePr>
        <p:xfrm>
          <a:off x="539552" y="3501008"/>
          <a:ext cx="6912769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supported/implemented/activated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operational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in GLK-GCR unsolicited</a:t>
                      </a:r>
                      <a:r>
                        <a:rPr lang="en-US" baseline="0" dirty="0" smtClean="0"/>
                        <a:t> retransmission mode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dirty="0" smtClean="0"/>
                        <a:t>GLK-GCR Block ACK mode (reserved in STA)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611560" y="2996952"/>
            <a:ext cx="5328592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588224" y="2996952"/>
            <a:ext cx="864096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21024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591160"/>
              </p:ext>
            </p:extLst>
          </p:nvPr>
        </p:nvGraphicFramePr>
        <p:xfrm>
          <a:off x="539552" y="1628800"/>
          <a:ext cx="6912768" cy="1534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720080"/>
                <a:gridCol w="720080"/>
                <a:gridCol w="1224136"/>
                <a:gridCol w="1008112"/>
                <a:gridCol w="864096"/>
                <a:gridCol w="792088"/>
                <a:gridCol w="936104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GLK-GCR Response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optional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GLK-GCR Retransmission Policy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A-MSDU Supported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Reorder Buffer Size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Block Ack Timeout Value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274156"/>
              </p:ext>
            </p:extLst>
          </p:nvPr>
        </p:nvGraphicFramePr>
        <p:xfrm>
          <a:off x="539552" y="3849712"/>
          <a:ext cx="6912769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Reserved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</a:t>
                      </a:r>
                      <a:r>
                        <a:rPr lang="en-US" baseline="0" dirty="0" smtClean="0"/>
                        <a:t>operational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in GLK-GCR unsolicited</a:t>
                      </a:r>
                      <a:r>
                        <a:rPr lang="en-US" baseline="0" dirty="0" smtClean="0"/>
                        <a:t> retransmission mode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dirty="0" smtClean="0"/>
                        <a:t>GLK-GCR Block ACK mode (reserved in STA)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539552" y="3140968"/>
            <a:ext cx="2088232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3851920" y="3140968"/>
            <a:ext cx="3600400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5289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schemas.microsoft.com/office/2006/documentManagement/types"/>
    <ds:schemaRef ds:uri="http://schemas.microsoft.com/sharepoint/v3"/>
    <ds:schemaRef ds:uri="http://schemas.microsoft.com/office/2006/metadata/properties"/>
    <ds:schemaRef ds:uri="http://www.w3.org/XML/1998/namespace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13506</TotalTime>
  <Words>787</Words>
  <Application>Microsoft Office PowerPoint</Application>
  <PresentationFormat>On-screen Show (4:3)</PresentationFormat>
  <Paragraphs>192</Paragraphs>
  <Slides>11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GCR using SYNRA for GLK</vt:lpstr>
      <vt:lpstr>Abstract</vt:lpstr>
      <vt:lpstr>Overview of the GLK-GCR Protocol</vt:lpstr>
      <vt:lpstr>AP functions</vt:lpstr>
      <vt:lpstr>AP Functions</vt:lpstr>
      <vt:lpstr>GLK STA functions</vt:lpstr>
      <vt:lpstr>Overview of the frames/elements</vt:lpstr>
      <vt:lpstr>GLK Capabilities Element</vt:lpstr>
      <vt:lpstr>GLK-GCR element</vt:lpstr>
      <vt:lpstr>Retransmission Policy Change Notification frame (GLK Action Frame)</vt:lpstr>
      <vt:lpstr>Questions from the discussion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gvenkate</cp:lastModifiedBy>
  <cp:revision>257</cp:revision>
  <cp:lastPrinted>1998-02-10T13:28:06Z</cp:lastPrinted>
  <dcterms:created xsi:type="dcterms:W3CDTF">2013-01-06T12:40:29Z</dcterms:created>
  <dcterms:modified xsi:type="dcterms:W3CDTF">2015-03-10T14:37:52Z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</Properties>
</file>