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3" r:id="rId12"/>
    <p:sldId id="282" r:id="rId13"/>
    <p:sldId id="284" r:id="rId14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126" d="100"/>
          <a:sy n="126" d="100"/>
        </p:scale>
        <p:origin x="-109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05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2015-01-13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749751"/>
              </p:ext>
            </p:extLst>
          </p:nvPr>
        </p:nvGraphicFramePr>
        <p:xfrm>
          <a:off x="506413" y="2636838"/>
          <a:ext cx="7723187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Document" r:id="rId4" imgW="9660261" imgH="4921789" progId="Word.Document.8">
                  <p:embed/>
                </p:oleObj>
              </mc:Choice>
              <mc:Fallback>
                <p:oleObj name="Document" r:id="rId4" imgW="9660261" imgH="4921789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36838"/>
                        <a:ext cx="7723187" cy="393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GLK-GCR may not be good for some applications</a:t>
            </a:r>
          </a:p>
          <a:p>
            <a:pPr lvl="1"/>
            <a:r>
              <a:rPr lang="en-US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dirty="0" smtClean="0"/>
              <a:t>Might need a hybrid model where legacy multicast is used with GLK STAs that choose not to do GLK-GCR; SYNRA may not be useful </a:t>
            </a:r>
            <a:r>
              <a:rPr lang="en-US" smtClean="0"/>
              <a:t>with these GLK STAs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/>
              <a:t>Describes a </a:t>
            </a:r>
            <a:r>
              <a:rPr lang="en-CA" dirty="0" smtClean="0"/>
              <a:t>GLK-</a:t>
            </a:r>
            <a:r>
              <a:rPr lang="en-CA" dirty="0" smtClean="0"/>
              <a:t>GCR which is a simplified GCR service for GLK</a:t>
            </a:r>
            <a:r>
              <a:rPr lang="en-CA" dirty="0" smtClean="0"/>
              <a:t>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</a:t>
            </a:r>
            <a:r>
              <a:rPr lang="en-US" altLang="zh-CN" dirty="0" smtClean="0"/>
              <a:t>GLK-GCR </a:t>
            </a:r>
            <a:r>
              <a:rPr lang="en-US" altLang="zh-CN" dirty="0" smtClean="0"/>
              <a:t>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</a:t>
            </a:r>
            <a:r>
              <a:rPr lang="en-US" dirty="0" smtClean="0"/>
              <a:t>Response with </a:t>
            </a:r>
            <a:r>
              <a:rPr lang="en-US" dirty="0" smtClean="0"/>
              <a:t>GLK-GCR </a:t>
            </a:r>
            <a:r>
              <a:rPr lang="en-US" dirty="0" smtClean="0"/>
              <a:t>Response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</a:t>
            </a:r>
            <a:r>
              <a:rPr lang="en-US" dirty="0" smtClean="0"/>
              <a:t>transmission of </a:t>
            </a:r>
            <a:r>
              <a:rPr lang="en-US" dirty="0" smtClean="0"/>
              <a:t>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</a:t>
            </a:r>
            <a:r>
              <a:rPr lang="en-US" dirty="0" smtClean="0"/>
              <a:t>transmission of </a:t>
            </a:r>
            <a:r>
              <a:rPr lang="en-US" dirty="0" smtClean="0"/>
              <a:t>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752528"/>
          </a:xfrm>
        </p:spPr>
        <p:txBody>
          <a:bodyPr/>
          <a:lstStyle/>
          <a:p>
            <a:r>
              <a:rPr lang="en-US" dirty="0" smtClean="0"/>
              <a:t>A GLK-GCR </a:t>
            </a:r>
            <a:r>
              <a:rPr lang="en-US" dirty="0" smtClean="0"/>
              <a:t>Service is setup for </a:t>
            </a:r>
            <a:r>
              <a:rPr lang="en-US" dirty="0" smtClean="0"/>
              <a:t>all </a:t>
            </a:r>
            <a:r>
              <a:rPr lang="en-US" dirty="0" smtClean="0"/>
              <a:t>SYNRA</a:t>
            </a:r>
          </a:p>
          <a:p>
            <a:pPr lvl="1"/>
            <a:r>
              <a:rPr lang="en-US" dirty="0" smtClean="0"/>
              <a:t>What is the choice of retransmission policy? </a:t>
            </a:r>
            <a:endParaRPr lang="en-US" dirty="0" smtClean="0"/>
          </a:p>
          <a:p>
            <a:pPr lvl="2"/>
            <a:r>
              <a:rPr lang="en-US" sz="1600" dirty="0" smtClean="0"/>
              <a:t>Block </a:t>
            </a:r>
            <a:r>
              <a:rPr lang="en-US" sz="1600" dirty="0" smtClean="0"/>
              <a:t>ACK when SYNRA represents a small (&lt; 10) GLK STAs; </a:t>
            </a:r>
            <a:r>
              <a:rPr lang="en-US" sz="1600" dirty="0" smtClean="0"/>
              <a:t>unsolicited </a:t>
            </a:r>
            <a:r>
              <a:rPr lang="en-US" sz="1600" dirty="0" smtClean="0"/>
              <a:t>retries, otherwise.</a:t>
            </a:r>
          </a:p>
          <a:p>
            <a:pPr lvl="1"/>
            <a:r>
              <a:rPr lang="en-US" dirty="0" smtClean="0"/>
              <a:t>AP implicitly does the </a:t>
            </a:r>
            <a:r>
              <a:rPr lang="en-US" dirty="0" smtClean="0"/>
              <a:t>GLK-GCR </a:t>
            </a:r>
            <a:r>
              <a:rPr lang="en-US" dirty="0" smtClean="0"/>
              <a:t>Service setup </a:t>
            </a:r>
            <a:r>
              <a:rPr lang="en-US" dirty="0" smtClean="0"/>
              <a:t>for each SYNRA which </a:t>
            </a:r>
            <a:r>
              <a:rPr lang="en-US" dirty="0" smtClean="0"/>
              <a:t>may be modified if the AP decides to move between Block ACKs and Unsolicited </a:t>
            </a:r>
            <a:r>
              <a:rPr lang="en-US" dirty="0" smtClean="0"/>
              <a:t>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</a:t>
            </a:r>
            <a:r>
              <a:rPr lang="en-US" dirty="0" err="1" smtClean="0"/>
              <a:t>BlockACK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one or more GLK STAs go into PS mode, the AP will not buffer </a:t>
            </a:r>
            <a:r>
              <a:rPr lang="en-US" dirty="0" smtClean="0"/>
              <a:t>GLK-GCR </a:t>
            </a:r>
            <a:r>
              <a:rPr lang="en-US" dirty="0" smtClean="0"/>
              <a:t>frame</a:t>
            </a:r>
            <a:r>
              <a:rPr lang="en-US" dirty="0" smtClean="0"/>
              <a:t>s </a:t>
            </a:r>
            <a:r>
              <a:rPr lang="en-US" dirty="0" smtClean="0"/>
              <a:t>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</a:t>
            </a:r>
            <a:r>
              <a:rPr lang="en-US" dirty="0" smtClean="0"/>
              <a:t>e AP or look for a different AP.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</a:t>
            </a:r>
            <a:r>
              <a:rPr lang="en-US" dirty="0" smtClean="0"/>
              <a:t>the GLK-</a:t>
            </a:r>
            <a:r>
              <a:rPr lang="en-US" dirty="0" smtClean="0"/>
              <a:t>GCR </a:t>
            </a:r>
            <a:r>
              <a:rPr lang="en-US" dirty="0" smtClean="0"/>
              <a:t>Response </a:t>
            </a:r>
            <a:r>
              <a:rPr lang="en-US" dirty="0" smtClean="0"/>
              <a:t>element in [Re]Association Response frames and in  </a:t>
            </a:r>
            <a:r>
              <a:rPr lang="en-US" dirty="0" smtClean="0"/>
              <a:t>that include a </a:t>
            </a:r>
            <a:r>
              <a:rPr lang="en-US" dirty="0" smtClean="0"/>
              <a:t>GLK-GCR </a:t>
            </a:r>
            <a:r>
              <a:rPr lang="en-US" dirty="0" smtClean="0"/>
              <a:t>Response element</a:t>
            </a:r>
          </a:p>
          <a:p>
            <a:pPr lvl="1"/>
            <a:r>
              <a:rPr lang="en-US" dirty="0" smtClean="0"/>
              <a:t>Handle corresponding </a:t>
            </a:r>
            <a:r>
              <a:rPr lang="en-US" dirty="0" smtClean="0"/>
              <a:t>GLK-GCR </a:t>
            </a:r>
            <a:r>
              <a:rPr lang="en-US" dirty="0" smtClean="0"/>
              <a:t>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</a:t>
            </a:r>
            <a:r>
              <a:rPr lang="en-US" dirty="0" smtClean="0"/>
              <a:t>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793958"/>
              </p:ext>
            </p:extLst>
          </p:nvPr>
        </p:nvGraphicFramePr>
        <p:xfrm>
          <a:off x="539552" y="1628800"/>
          <a:ext cx="8136904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1008112"/>
                <a:gridCol w="864096"/>
                <a:gridCol w="792088"/>
                <a:gridCol w="936104"/>
                <a:gridCol w="1224136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</a:t>
                      </a:r>
                      <a:r>
                        <a:rPr lang="en-US" sz="1200" dirty="0" smtClean="0"/>
                        <a:t>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</a:t>
                      </a:r>
                      <a:r>
                        <a:rPr lang="en-US" sz="1200" dirty="0" smtClean="0"/>
                        <a:t>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A-MSDU Supported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Starting Sequence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Policy Change 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purl.org/dc/terms/"/>
    <ds:schemaRef ds:uri="http://schemas.microsoft.com/sharepoint/v3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10842</TotalTime>
  <Words>630</Words>
  <Application>Microsoft Office PowerPoint</Application>
  <PresentationFormat>On-screen Show (4:3)</PresentationFormat>
  <Paragraphs>129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GLK-GCR Response element</vt:lpstr>
      <vt:lpstr>Retransmission Policy Change Notification frame (GLK Action Frame)</vt:lpstr>
      <vt:lpstr>Questions from the discussion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252</cp:revision>
  <cp:lastPrinted>1998-02-10T13:28:06Z</cp:lastPrinted>
  <dcterms:created xsi:type="dcterms:W3CDTF">2013-01-06T12:40:29Z</dcterms:created>
  <dcterms:modified xsi:type="dcterms:W3CDTF">2015-01-15T17:27:48Z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