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265" r:id="rId4"/>
    <p:sldId id="266" r:id="rId5"/>
    <p:sldId id="281" r:id="rId6"/>
    <p:sldId id="274" r:id="rId7"/>
    <p:sldId id="273" r:id="rId8"/>
    <p:sldId id="275" r:id="rId9"/>
    <p:sldId id="276" r:id="rId10"/>
    <p:sldId id="280" r:id="rId11"/>
    <p:sldId id="277" r:id="rId12"/>
    <p:sldId id="279" r:id="rId13"/>
    <p:sldId id="282" r:id="rId14"/>
    <p:sldId id="278" r:id="rId15"/>
    <p:sldId id="271" r:id="rId16"/>
    <p:sldId id="272" r:id="rId17"/>
    <p:sldId id="27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1F734C-096C-D04E-B93D-3680C071CA5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6576B2-F8D4-D846-AEE8-BB875E65D0C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65" charset="0"/>
              </a:rPr>
              <a:t>doc.: IEEE 802.11-yy/xxxxr0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65" charset="0"/>
              </a:rPr>
              <a:t>Month Year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65" charset="0"/>
              </a:rPr>
              <a:t>Page </a:t>
            </a:r>
            <a:fld id="{7599B20B-1EAD-5547-8A6D-D9FE4757F584}" type="slidenum">
              <a:rPr lang="en-US">
                <a:latin typeface="Times New Roman" pitchFamily="-65" charset="0"/>
              </a:rPr>
              <a:pPr/>
              <a:t>1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65" charset="0"/>
              </a:rPr>
              <a:t>doc.: IEEE 802.11-yy/xxxxr0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65" charset="0"/>
              </a:rPr>
              <a:t>Month Year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65" charset="0"/>
              </a:rPr>
              <a:t>Page </a:t>
            </a:r>
            <a:fld id="{B154A1B6-424C-A942-8FFF-52CD75957FE8}" type="slidenum">
              <a:rPr lang="en-US">
                <a:latin typeface="Times New Roman" pitchFamily="-65" charset="0"/>
              </a:rPr>
              <a:pPr/>
              <a:t>2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0A0D2F-3B7E-CC48-A1C3-2CEC22C7610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27E020F-10EE-2243-89FB-C1302C3CE8F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EF34A3-C09F-6E47-BAE1-15BEC8ECB58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93730A-3F75-2A40-8824-77C42C38CE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0CA811-EFA0-EE46-B701-BC6886151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5DB954-CAFF-9A47-95A4-6E3B3BBCDD4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E3663F-7EA4-404F-ACDC-5BE4AAA98A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A6ED86-4C16-F645-BDA9-A52CDDAF75D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21202E-7E79-B645-B25A-DBC7C24361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834F0F-7223-CA40-B023-4CE6A6B37B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2F2C3C-1C5E-A941-9EE8-9FC64CE1D8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8180AA6-9115-9D47-ACBF-FDE907528C8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-15/0114r0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42-00-00ai-lb204-resolution-for-comments-regarding-reduced-neighbor-report.xlsx" TargetMode="External"/><Relationship Id="rId4" Type="http://schemas.openxmlformats.org/officeDocument/2006/relationships/hyperlink" Target="https://mentor.ieee.org/802.11/dcn/15/11-15-0039-00-00ai-lb204-resolutions-for-comments-regarding-association-timeout.xlsx" TargetMode="External"/><Relationship Id="rId5" Type="http://schemas.openxmlformats.org/officeDocument/2006/relationships/hyperlink" Target="https://mentor.ieee.org/802.11/dcn/15/11-15-0038-00-00ai-text-change-for-resolutions-for-comments-regarding-association-timeout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041-00-00ai-text-change-for-lb204-resolution-for-comments-regarding-reduced-neighbor-report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062-00-00ai-resolution-for-cid-6903-6503-6530.doc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047-00-00ai-missing-editorial-changes-from-d3-1-review.xlsx" TargetMode="External"/><Relationship Id="rId3" Type="http://schemas.openxmlformats.org/officeDocument/2006/relationships/hyperlink" Target="https://mentor.ieee.org/802.11/dcn/15/11-15-0049-00-00ai-resolution-cleanup-for-some-comments-to-d3-0.xls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028-01-00ai-fixed-annex-c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88-00-00ai-text-change-for-comment-resolution-cid-6063.docx" TargetMode="External"/><Relationship Id="rId4" Type="http://schemas.openxmlformats.org/officeDocument/2006/relationships/hyperlink" Target="https://mentor.ieee.org/802.11/dcn/15/11-15-0020-00-00ai-tgai-lb204-comment-resolutions-for-comments-regarding-fd-frames.xlsx" TargetMode="External"/><Relationship Id="rId5" Type="http://schemas.openxmlformats.org/officeDocument/2006/relationships/hyperlink" Target="https://mentor.ieee.org/802.11/dcn/15/11-15-0021-01-00ai-text-changes-for-tgai-lb204-resolutions-for-comments-regarding-fd-frames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087-00-00ai-lb204-resolutions-for-cid-6063-6154-6971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January 2015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65" charset="0"/>
              </a:rPr>
              <a:t>Slide </a:t>
            </a:r>
            <a:fld id="{D74EBAA1-77F2-7547-814E-247A1EB89A3E}" type="slidenum">
              <a:rPr lang="en-US" smtClean="0">
                <a:latin typeface="Times New Roman" pitchFamily="-65" charset="0"/>
              </a:rPr>
              <a:pPr/>
              <a:t>1</a:t>
            </a:fld>
            <a:endParaRPr lang="en-US" smtClean="0">
              <a:latin typeface="Times New Roman" pitchFamily="-65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Discussion items Atlanta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Date:</a:t>
            </a:r>
            <a:r>
              <a:rPr lang="en-US" sz="2000" b="0" dirty="0" smtClean="0">
                <a:ea typeface="ＭＳ Ｐゴシック" pitchFamily="-65" charset="-128"/>
                <a:cs typeface="ＭＳ Ｐゴシック" pitchFamily="-65" charset="-128"/>
              </a:rPr>
              <a:t> 2015-01-12</a:t>
            </a:r>
            <a:endParaRPr lang="en-US" sz="2000" b="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31457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Xiaofei</a:t>
            </a:r>
            <a:endParaRPr lang="en-US" dirty="0" smtClean="0"/>
          </a:p>
          <a:p>
            <a:pPr lvl="1"/>
            <a:r>
              <a:rPr lang="de-DE" dirty="0" err="1" smtClean="0"/>
              <a:t>Reduced</a:t>
            </a:r>
            <a:r>
              <a:rPr lang="de-DE" dirty="0" smtClean="0"/>
              <a:t> </a:t>
            </a:r>
            <a:r>
              <a:rPr lang="de-DE" dirty="0" err="1" smtClean="0"/>
              <a:t>Neighbor</a:t>
            </a:r>
            <a:r>
              <a:rPr lang="de-DE" dirty="0" smtClean="0"/>
              <a:t> Report. </a:t>
            </a:r>
          </a:p>
          <a:p>
            <a:pPr lvl="2"/>
            <a:r>
              <a:rPr lang="de-DE" u="sng" dirty="0" smtClean="0">
                <a:hlinkClick r:id="rId2"/>
              </a:rPr>
              <a:t>https://mentor.ieee.org/802.11/dcn/15/11-15-0041-00-00ai-text-change-for-lb204-resolution-for-comments-regarding-reduced-neighbor-report.docx.</a:t>
            </a:r>
            <a:endParaRPr lang="de-DE" u="sng" dirty="0" smtClean="0"/>
          </a:p>
          <a:p>
            <a:pPr lvl="2"/>
            <a:r>
              <a:rPr lang="de-DE" u="sng" dirty="0" smtClean="0">
                <a:hlinkClick r:id="rId3"/>
              </a:rPr>
              <a:t>https://mentor.ieee.org/802.11/dcn/15/11-15-0042-00-00ai-lb204-resolution-for-comments-regarding-reduced-neighbor-report.xlsx</a:t>
            </a:r>
            <a:endParaRPr lang="de-DE" u="sng" dirty="0" smtClean="0"/>
          </a:p>
          <a:p>
            <a:pPr lvl="1"/>
            <a:r>
              <a:rPr lang="de-DE" dirty="0" smtClean="0"/>
              <a:t>Association </a:t>
            </a:r>
            <a:r>
              <a:rPr lang="de-DE" dirty="0" err="1" smtClean="0"/>
              <a:t>Timeout</a:t>
            </a:r>
            <a:r>
              <a:rPr lang="de-DE" dirty="0" smtClean="0"/>
              <a:t>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proposed</a:t>
            </a:r>
            <a:r>
              <a:rPr lang="de-DE" dirty="0" smtClean="0"/>
              <a:t> text </a:t>
            </a:r>
            <a:r>
              <a:rPr lang="de-DE" dirty="0" err="1" smtClean="0"/>
              <a:t>changes</a:t>
            </a:r>
            <a:r>
              <a:rPr lang="de-DE" dirty="0" smtClean="0"/>
              <a:t> to </a:t>
            </a:r>
            <a:r>
              <a:rPr lang="de-DE" dirty="0" err="1" smtClean="0"/>
              <a:t>mentor</a:t>
            </a:r>
            <a:endParaRPr lang="de-DE" dirty="0" smtClean="0"/>
          </a:p>
          <a:p>
            <a:pPr lvl="2"/>
            <a:r>
              <a:rPr lang="de-DE" u="sng" dirty="0" smtClean="0">
                <a:hlinkClick r:id="rId4"/>
              </a:rPr>
              <a:t>https://mentor.ieee.org/802.11/dcn/15/11-15-0039-00-00ai-lb204-resolutions-for-comments-regarding-association-timeout.xlsx</a:t>
            </a:r>
            <a:endParaRPr lang="de-DE" u="sng" dirty="0" smtClean="0"/>
          </a:p>
          <a:p>
            <a:pPr lvl="2"/>
            <a:r>
              <a:rPr lang="de-DE" u="sng" dirty="0" smtClean="0">
                <a:hlinkClick r:id="rId5"/>
              </a:rPr>
              <a:t>https://mentor.ieee.org/802.11/dcn/15/11-15-0038-00-00ai-text-change-for-resolutions-for-comments-regarding-association-timeout.docx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 Sun</a:t>
            </a:r>
          </a:p>
          <a:p>
            <a:pPr lvl="1"/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of </a:t>
            </a:r>
            <a:r>
              <a:rPr lang="de-DE" dirty="0" err="1" smtClean="0"/>
              <a:t>Comment</a:t>
            </a:r>
            <a:r>
              <a:rPr lang="de-DE" dirty="0" smtClean="0"/>
              <a:t> Resolution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10.3.  </a:t>
            </a:r>
          </a:p>
          <a:p>
            <a:pPr lvl="1"/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uploaded</a:t>
            </a:r>
            <a:r>
              <a:rPr lang="de-DE" dirty="0" smtClean="0"/>
              <a:t>:        </a:t>
            </a:r>
          </a:p>
          <a:p>
            <a:pPr lvl="2"/>
            <a:r>
              <a:rPr lang="de-DE" dirty="0" smtClean="0"/>
              <a:t>11-15-0031-00-00:  </a:t>
            </a:r>
            <a:r>
              <a:rPr lang="de-DE" dirty="0" err="1" smtClean="0"/>
              <a:t>The</a:t>
            </a:r>
            <a:r>
              <a:rPr lang="de-DE" dirty="0" smtClean="0"/>
              <a:t> Spreadsheet of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        </a:t>
            </a:r>
          </a:p>
          <a:p>
            <a:pPr lvl="2"/>
            <a:r>
              <a:rPr lang="de-DE" dirty="0" smtClean="0"/>
              <a:t>11-15-0032-00-00: 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comment</a:t>
            </a:r>
            <a:r>
              <a:rPr lang="de-DE" dirty="0" smtClean="0"/>
              <a:t> </a:t>
            </a:r>
            <a:r>
              <a:rPr lang="de-DE" dirty="0" err="1" smtClean="0"/>
              <a:t>resolution</a:t>
            </a:r>
            <a:r>
              <a:rPr lang="de-DE" dirty="0" smtClean="0"/>
              <a:t>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r>
              <a:rPr lang="de-DE" dirty="0" smtClean="0"/>
              <a:t>.</a:t>
            </a:r>
          </a:p>
          <a:p>
            <a:pPr lvl="2"/>
            <a:endParaRPr lang="de-DE" dirty="0" smtClean="0"/>
          </a:p>
          <a:p>
            <a:pPr lvl="1"/>
            <a:r>
              <a:rPr lang="de-DE" dirty="0" err="1" smtClean="0"/>
              <a:t>Outstanding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on </a:t>
            </a:r>
            <a:r>
              <a:rPr lang="de-DE" dirty="0" err="1" smtClean="0"/>
              <a:t>resolutions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Mark </a:t>
            </a:r>
            <a:r>
              <a:rPr lang="de-DE" dirty="0" err="1" smtClean="0"/>
              <a:t>Rision</a:t>
            </a:r>
            <a:r>
              <a:rPr lang="de-DE" dirty="0" smtClean="0"/>
              <a:t> via </a:t>
            </a:r>
            <a:r>
              <a:rPr lang="de-DE" dirty="0" err="1" smtClean="0"/>
              <a:t>Reflector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Santosh</a:t>
            </a:r>
            <a:r>
              <a:rPr lang="de-DE" dirty="0" smtClean="0"/>
              <a:t> Abraham</a:t>
            </a:r>
          </a:p>
          <a:p>
            <a:pPr lvl="1"/>
            <a:r>
              <a:rPr lang="de-DE" dirty="0" err="1" smtClean="0"/>
              <a:t>Uploaded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6903,6503 and 6530 </a:t>
            </a:r>
          </a:p>
          <a:p>
            <a:pPr lvl="1"/>
            <a:r>
              <a:rPr lang="de-DE" u="sng" dirty="0" smtClean="0">
                <a:hlinkClick r:id="rId2"/>
              </a:rPr>
              <a:t>https://mentor.ieee.org/802.11/dcn/15/11-15-0062-00-00ai-resolution-for-cid-6903-6503-6530.doc</a:t>
            </a:r>
            <a:endParaRPr lang="de-DE" u="sng" dirty="0" smtClean="0"/>
          </a:p>
          <a:p>
            <a:pPr lvl="1"/>
            <a:endParaRPr lang="de-DE" u="sng" dirty="0" smtClean="0"/>
          </a:p>
          <a:p>
            <a:r>
              <a:rPr lang="de-DE" u="sng" dirty="0" smtClean="0"/>
              <a:t>George </a:t>
            </a:r>
            <a:r>
              <a:rPr lang="de-DE" u="sng" dirty="0" err="1" smtClean="0"/>
              <a:t>Calcev</a:t>
            </a:r>
            <a:endParaRPr lang="de-DE" u="sng" dirty="0" smtClean="0"/>
          </a:p>
          <a:p>
            <a:pPr lvl="1"/>
            <a:r>
              <a:rPr lang="de-DE" dirty="0" smtClean="0"/>
              <a:t>I just </a:t>
            </a:r>
            <a:r>
              <a:rPr lang="de-DE" dirty="0" err="1" smtClean="0"/>
              <a:t>uploaded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r>
              <a:rPr lang="de-DE" dirty="0" smtClean="0"/>
              <a:t> 11-15-0054-00-00: </a:t>
            </a:r>
            <a:r>
              <a:rPr lang="de-DE" dirty="0" err="1" smtClean="0"/>
              <a:t>Comment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  </a:t>
            </a:r>
            <a:r>
              <a:rPr lang="de-DE" dirty="0" err="1" smtClean="0"/>
              <a:t>Differentiated</a:t>
            </a:r>
            <a:r>
              <a:rPr lang="de-DE" dirty="0" smtClean="0"/>
              <a:t> Link Setup and CAG, </a:t>
            </a:r>
          </a:p>
          <a:p>
            <a:pPr lvl="1"/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CIDs</a:t>
            </a:r>
            <a:r>
              <a:rPr lang="de-DE" dirty="0" smtClean="0"/>
              <a:t> 6575, 6222, 6010, 6184, 6242, 6243, 6447, 6564, 6566, 6215, 6568, 6970, 6751, 6799, 6822, 6823, 6824, 6825, 6826, 6853, 6854, 6855, 6856, 6969, and 6567.Please </a:t>
            </a:r>
            <a:r>
              <a:rPr lang="de-DE" dirty="0" err="1" smtClean="0"/>
              <a:t>add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to </a:t>
            </a:r>
            <a:r>
              <a:rPr lang="de-DE" dirty="0" err="1" smtClean="0"/>
              <a:t>the</a:t>
            </a:r>
            <a:r>
              <a:rPr lang="de-DE" dirty="0" smtClean="0"/>
              <a:t> list of </a:t>
            </a:r>
            <a:r>
              <a:rPr lang="de-DE" dirty="0" err="1" smtClean="0"/>
              <a:t>presentations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</a:t>
            </a:r>
          </a:p>
          <a:p>
            <a:pPr lvl="1"/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11that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assigned</a:t>
            </a:r>
            <a:r>
              <a:rPr lang="de-DE" dirty="0" smtClean="0"/>
              <a:t> to </a:t>
            </a:r>
            <a:r>
              <a:rPr lang="de-DE" dirty="0" err="1" smtClean="0"/>
              <a:t>me</a:t>
            </a:r>
            <a:r>
              <a:rPr lang="de-DE" dirty="0" smtClean="0"/>
              <a:t>. </a:t>
            </a:r>
          </a:p>
          <a:p>
            <a:pPr lvl="1"/>
            <a:r>
              <a:rPr lang="de-DE" dirty="0" smtClean="0"/>
              <a:t>11-14/1621r1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spreadsheet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proposed</a:t>
            </a:r>
            <a:r>
              <a:rPr lang="de-DE" dirty="0" smtClean="0"/>
              <a:t> </a:t>
            </a:r>
            <a:r>
              <a:rPr lang="de-DE" dirty="0" err="1" smtClean="0"/>
              <a:t>resolutionsto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(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accept</a:t>
            </a:r>
            <a:r>
              <a:rPr lang="de-DE" dirty="0" smtClean="0"/>
              <a:t>,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reject</a:t>
            </a:r>
            <a:r>
              <a:rPr lang="de-DE" dirty="0" smtClean="0"/>
              <a:t>, and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revised</a:t>
            </a:r>
            <a:r>
              <a:rPr lang="de-DE" dirty="0" smtClean="0"/>
              <a:t>); </a:t>
            </a:r>
          </a:p>
          <a:p>
            <a:pPr lvl="1"/>
            <a:r>
              <a:rPr lang="de-DE" dirty="0" smtClean="0"/>
              <a:t>and,11-14/1622r0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submission</a:t>
            </a:r>
            <a:r>
              <a:rPr lang="de-DE" dirty="0" smtClean="0"/>
              <a:t> </a:t>
            </a:r>
            <a:r>
              <a:rPr lang="de-DE" dirty="0" err="1" smtClean="0"/>
              <a:t>proposing</a:t>
            </a:r>
            <a:r>
              <a:rPr lang="de-DE" dirty="0" smtClean="0"/>
              <a:t> text </a:t>
            </a:r>
            <a:r>
              <a:rPr lang="de-DE" dirty="0" err="1" smtClean="0"/>
              <a:t>changes</a:t>
            </a:r>
            <a:r>
              <a:rPr lang="de-DE" dirty="0" smtClean="0"/>
              <a:t> to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CIDs</a:t>
            </a:r>
            <a:r>
              <a:rPr lang="de-DE" dirty="0" smtClean="0"/>
              <a:t> in11-14/1621r1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either</a:t>
            </a:r>
            <a:r>
              <a:rPr lang="de-DE" dirty="0" smtClean="0"/>
              <a:t> </a:t>
            </a:r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revised</a:t>
            </a:r>
            <a:r>
              <a:rPr lang="de-DE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resolution implementation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Ping</a:t>
            </a:r>
          </a:p>
          <a:p>
            <a:pPr lvl="1"/>
            <a:r>
              <a:rPr lang="de-DE" sz="1600" dirty="0" err="1" smtClean="0"/>
              <a:t>Ping</a:t>
            </a:r>
            <a:r>
              <a:rPr lang="de-DE" sz="1600" dirty="0" smtClean="0"/>
              <a:t> Fang -- Motion 153 and Motion 164 and Motion 169</a:t>
            </a:r>
          </a:p>
          <a:p>
            <a:pPr lvl="2"/>
            <a:r>
              <a:rPr lang="de-DE" sz="1400" dirty="0" smtClean="0"/>
              <a:t>Motion 153 and 169 </a:t>
            </a:r>
            <a:r>
              <a:rPr lang="de-DE" sz="1400" dirty="0" err="1" smtClean="0"/>
              <a:t>are</a:t>
            </a:r>
            <a:r>
              <a:rPr lang="de-DE" sz="1400" dirty="0" smtClean="0"/>
              <a:t> OK,  </a:t>
            </a:r>
          </a:p>
          <a:p>
            <a:pPr lvl="2"/>
            <a:r>
              <a:rPr lang="de-DE" sz="1400" dirty="0" smtClean="0"/>
              <a:t>a </a:t>
            </a:r>
            <a:r>
              <a:rPr lang="de-DE" sz="1400" dirty="0" err="1" smtClean="0"/>
              <a:t>submission</a:t>
            </a:r>
            <a:r>
              <a:rPr lang="de-DE" sz="1400" dirty="0" smtClean="0"/>
              <a:t> </a:t>
            </a:r>
            <a:r>
              <a:rPr lang="de-DE" sz="1400" dirty="0" err="1" smtClean="0"/>
              <a:t>is</a:t>
            </a:r>
            <a:r>
              <a:rPr lang="de-DE" sz="1400" dirty="0" smtClean="0"/>
              <a:t> </a:t>
            </a:r>
            <a:r>
              <a:rPr lang="de-DE" sz="1400" dirty="0" err="1" smtClean="0"/>
              <a:t>provided</a:t>
            </a:r>
            <a:r>
              <a:rPr lang="de-DE" sz="1400" dirty="0" smtClean="0"/>
              <a:t> </a:t>
            </a:r>
            <a:r>
              <a:rPr lang="de-DE" sz="1400" dirty="0" err="1" smtClean="0"/>
              <a:t>for</a:t>
            </a:r>
            <a:r>
              <a:rPr lang="de-DE" sz="1400" dirty="0" smtClean="0"/>
              <a:t> </a:t>
            </a:r>
            <a:r>
              <a:rPr lang="de-DE" sz="1400" dirty="0" err="1" smtClean="0"/>
              <a:t>missing</a:t>
            </a:r>
            <a:r>
              <a:rPr lang="de-DE" sz="1400" dirty="0" smtClean="0"/>
              <a:t> </a:t>
            </a:r>
            <a:r>
              <a:rPr lang="de-DE" sz="1400" dirty="0" err="1" smtClean="0"/>
              <a:t>change</a:t>
            </a:r>
            <a:r>
              <a:rPr lang="de-DE" sz="1400" dirty="0" smtClean="0"/>
              <a:t> </a:t>
            </a:r>
            <a:r>
              <a:rPr lang="de-DE" sz="1400" dirty="0" err="1" smtClean="0"/>
              <a:t>from</a:t>
            </a:r>
            <a:r>
              <a:rPr lang="de-DE" sz="1400" dirty="0" smtClean="0"/>
              <a:t> Motion 164</a:t>
            </a:r>
          </a:p>
          <a:p>
            <a:pPr lvl="2"/>
            <a:r>
              <a:rPr lang="de-DE" sz="1400" u="sng" dirty="0" smtClean="0">
                <a:hlinkClick r:id="rId2"/>
              </a:rPr>
              <a:t>https://mentor.ieee.org/802.11/dcn/15/11-15-0047-00-00ai-missing-editorial-changes-from-d3-1-review.xlsx</a:t>
            </a:r>
            <a:endParaRPr lang="de-DE" sz="1400" u="sng" dirty="0" smtClean="0"/>
          </a:p>
          <a:p>
            <a:pPr lvl="1"/>
            <a:r>
              <a:rPr lang="de-DE" sz="1600" dirty="0" smtClean="0"/>
              <a:t>Red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rejected</a:t>
            </a:r>
            <a:r>
              <a:rPr lang="de-DE" sz="1600" dirty="0" smtClean="0"/>
              <a:t> </a:t>
            </a:r>
            <a:r>
              <a:rPr lang="de-DE" sz="1600" dirty="0" err="1" smtClean="0"/>
              <a:t>comments</a:t>
            </a:r>
            <a:r>
              <a:rPr lang="de-DE" sz="1600" dirty="0" smtClean="0"/>
              <a:t> (check </a:t>
            </a:r>
            <a:r>
              <a:rPr lang="de-DE" sz="1600" dirty="0" err="1" smtClean="0"/>
              <a:t>if</a:t>
            </a:r>
            <a:r>
              <a:rPr lang="de-DE" sz="1600" dirty="0" smtClean="0"/>
              <a:t> </a:t>
            </a:r>
            <a:r>
              <a:rPr lang="de-DE" sz="1600" dirty="0" err="1" smtClean="0"/>
              <a:t>justification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sufficient</a:t>
            </a:r>
            <a:r>
              <a:rPr lang="de-DE" sz="1600" dirty="0" smtClean="0"/>
              <a:t>), </a:t>
            </a:r>
            <a:r>
              <a:rPr lang="de-DE" sz="1600" dirty="0" err="1" smtClean="0"/>
              <a:t>blue</a:t>
            </a:r>
            <a:r>
              <a:rPr lang="de-DE" sz="1600" dirty="0" smtClean="0"/>
              <a:t> </a:t>
            </a:r>
            <a:r>
              <a:rPr lang="de-DE" sz="1600" dirty="0" err="1" smtClean="0"/>
              <a:t>needs</a:t>
            </a:r>
            <a:r>
              <a:rPr lang="de-DE" sz="1600" dirty="0" smtClean="0"/>
              <a:t> </a:t>
            </a:r>
            <a:r>
              <a:rPr lang="de-DE" sz="1600" dirty="0" err="1" smtClean="0"/>
              <a:t>someone</a:t>
            </a:r>
            <a:r>
              <a:rPr lang="de-DE" sz="1600" dirty="0" smtClean="0"/>
              <a:t> to </a:t>
            </a:r>
            <a:r>
              <a:rPr lang="de-DE" sz="1600" dirty="0" err="1" smtClean="0"/>
              <a:t>look</a:t>
            </a:r>
            <a:r>
              <a:rPr lang="de-DE" sz="1600" dirty="0" smtClean="0"/>
              <a:t> </a:t>
            </a:r>
            <a:r>
              <a:rPr lang="de-DE" sz="1600" dirty="0" err="1" smtClean="0"/>
              <a:t>into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(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instance</a:t>
            </a:r>
            <a:r>
              <a:rPr lang="de-DE" sz="1600" dirty="0" smtClean="0"/>
              <a:t> a "</a:t>
            </a:r>
            <a:r>
              <a:rPr lang="de-DE" sz="1600" dirty="0" err="1" smtClean="0"/>
              <a:t>revised</a:t>
            </a:r>
            <a:r>
              <a:rPr lang="de-DE" sz="1600" dirty="0" smtClean="0"/>
              <a:t>" </a:t>
            </a:r>
            <a:r>
              <a:rPr lang="de-DE" sz="1600" dirty="0" err="1" smtClean="0"/>
              <a:t>resolution</a:t>
            </a:r>
            <a:r>
              <a:rPr lang="de-DE" sz="1600" dirty="0" smtClean="0"/>
              <a:t> </a:t>
            </a:r>
            <a:r>
              <a:rPr lang="de-DE" sz="1600" dirty="0" err="1" smtClean="0"/>
              <a:t>but</a:t>
            </a:r>
            <a:r>
              <a:rPr lang="de-DE" sz="1600" dirty="0" smtClean="0"/>
              <a:t> </a:t>
            </a:r>
            <a:r>
              <a:rPr lang="de-DE" sz="1600" dirty="0" err="1" smtClean="0"/>
              <a:t>without</a:t>
            </a:r>
            <a:r>
              <a:rPr lang="de-DE" sz="1600" dirty="0" smtClean="0"/>
              <a:t> an </a:t>
            </a:r>
            <a:r>
              <a:rPr lang="de-DE" sz="1600" dirty="0" err="1" smtClean="0"/>
              <a:t>indication</a:t>
            </a:r>
            <a:r>
              <a:rPr lang="de-DE" sz="1600" dirty="0" smtClean="0"/>
              <a:t> of </a:t>
            </a:r>
            <a:r>
              <a:rPr lang="de-DE" sz="1600" dirty="0" err="1" smtClean="0"/>
              <a:t>what</a:t>
            </a:r>
            <a:r>
              <a:rPr lang="de-DE" sz="1600" dirty="0" smtClean="0"/>
              <a:t> to </a:t>
            </a:r>
            <a:r>
              <a:rPr lang="de-DE" sz="1600" dirty="0" err="1" smtClean="0"/>
              <a:t>change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proposed</a:t>
            </a:r>
            <a:r>
              <a:rPr lang="de-DE" sz="1600" dirty="0" smtClean="0"/>
              <a:t>)  6951,  6040, 6041,  6455,  6367, , 6977,  6003,   6483,  , 6272,  6405,  6881,  , 6136,    6011, ,  6885,  , 6514, ,  6722,  , 6359, ,  , 6180, ,  6317, ,  6630,   6827,  6680, </a:t>
            </a:r>
          </a:p>
          <a:p>
            <a:pPr lvl="1"/>
            <a:r>
              <a:rPr lang="de-DE" sz="1600" dirty="0" smtClean="0"/>
              <a:t>A </a:t>
            </a:r>
            <a:r>
              <a:rPr lang="de-DE" sz="1600" dirty="0" err="1" smtClean="0"/>
              <a:t>submission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provided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resolution</a:t>
            </a:r>
            <a:r>
              <a:rPr lang="de-DE" sz="1600" dirty="0" smtClean="0"/>
              <a:t> </a:t>
            </a:r>
            <a:r>
              <a:rPr lang="de-DE" sz="1600" dirty="0" err="1" smtClean="0"/>
              <a:t>cleanup</a:t>
            </a:r>
            <a:r>
              <a:rPr lang="de-DE" sz="1600" dirty="0" smtClean="0"/>
              <a:t> to </a:t>
            </a:r>
            <a:r>
              <a:rPr lang="de-DE" sz="1600" dirty="0" err="1" smtClean="0"/>
              <a:t>some</a:t>
            </a:r>
            <a:r>
              <a:rPr lang="de-DE" sz="1600" dirty="0" smtClean="0"/>
              <a:t> of </a:t>
            </a:r>
            <a:r>
              <a:rPr lang="de-DE" sz="1600" dirty="0" err="1" smtClean="0"/>
              <a:t>the</a:t>
            </a:r>
            <a:r>
              <a:rPr lang="de-DE" sz="1600" dirty="0" smtClean="0"/>
              <a:t> CIDs</a:t>
            </a:r>
            <a:r>
              <a:rPr lang="de-DE" sz="1600" u="sng" dirty="0" smtClean="0">
                <a:hlinkClick r:id="rId3"/>
              </a:rPr>
              <a:t>https://mentor.ieee.org/802.11/dcn/15/11-15-0049-00-00ai-resolution-cleanup-for-some-comments-to-d3-0.xlsx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Unassigned CIDs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database for unassigned CIDs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ToDos</a:t>
            </a:r>
            <a:r>
              <a:rPr lang="en-US" dirty="0" smtClean="0"/>
              <a:t> Marc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</a:t>
            </a:r>
            <a:r>
              <a:rPr lang="en-US" dirty="0" err="1" smtClean="0"/>
              <a:t>Xiaofei</a:t>
            </a:r>
            <a:r>
              <a:rPr lang="en-US" dirty="0" smtClean="0"/>
              <a:t> for help to create motion tab</a:t>
            </a:r>
          </a:p>
          <a:p>
            <a:pPr lvl="1"/>
            <a:r>
              <a:rPr lang="en-US" dirty="0" err="1" smtClean="0"/>
              <a:t>Xiaofei</a:t>
            </a:r>
            <a:r>
              <a:rPr lang="en-US" dirty="0" smtClean="0"/>
              <a:t> Wang	11-14/1560r0  (see also minutes)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January 2015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65" charset="0"/>
              </a:rPr>
              <a:t>Slide </a:t>
            </a:r>
            <a:fld id="{B0B847E8-4E34-8648-B2CE-83A6516351EE}" type="slidenum">
              <a:rPr lang="en-US" smtClean="0">
                <a:latin typeface="Times New Roman" pitchFamily="-65" charset="0"/>
              </a:rPr>
              <a:pPr/>
              <a:t>17</a:t>
            </a:fld>
            <a:endParaRPr lang="en-US" smtClean="0">
              <a:latin typeface="Times New Roman" pitchFamily="-65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65" charset="-128"/>
                <a:cs typeface="ＭＳ Ｐゴシック" pitchFamily="-65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January 2015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65" charset="0"/>
              </a:rPr>
              <a:t>Slide </a:t>
            </a:r>
            <a:fld id="{651988EA-2D8C-5346-AD74-69BA6C75B1CD}" type="slidenum">
              <a:rPr lang="en-US" smtClean="0">
                <a:latin typeface="Times New Roman" pitchFamily="-65" charset="0"/>
              </a:rPr>
              <a:pPr/>
              <a:t>2</a:t>
            </a:fld>
            <a:endParaRPr lang="en-US" smtClean="0">
              <a:latin typeface="Times New Roman" pitchFamily="-65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65" charset="-128"/>
                <a:cs typeface="ＭＳ Ｐゴシック" pitchFamily="-65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Summary of documents containing comment resolutions that need to be approved or discussed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January 2015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65" charset="0"/>
              </a:rPr>
              <a:t>Slide </a:t>
            </a:r>
            <a:fld id="{7222CB17-08E4-2240-879C-DC0982D0D9B9}" type="slidenum">
              <a:rPr lang="en-US" smtClean="0">
                <a:latin typeface="Times New Roman" pitchFamily="-65" charset="0"/>
              </a:rPr>
              <a:pPr/>
              <a:t>3</a:t>
            </a:fld>
            <a:endParaRPr lang="en-US" smtClean="0">
              <a:latin typeface="Times New Roman" pitchFamily="-65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Editorial Comment Resolutions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2015-01-Atlanta-01-editor tab of 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11-14-1351-19-00ai-TGai-LB204-comments-for-Draft-3-0</a:t>
            </a:r>
            <a:endParaRPr lang="en-GB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 rot="19502863">
            <a:off x="304800" y="1600200"/>
            <a:ext cx="1552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Done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January 2015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65" charset="0"/>
              </a:rPr>
              <a:t>Marc Emmelmann, SELF</a:t>
            </a:r>
            <a:endParaRPr lang="en-US">
              <a:latin typeface="Times New Roman" pitchFamily="-65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65" charset="0"/>
              </a:rPr>
              <a:t>Slide </a:t>
            </a:r>
            <a:fld id="{8623F2FF-F3F8-124A-BF52-E657E4E9CDDD}" type="slidenum">
              <a:rPr lang="en-US" smtClean="0">
                <a:latin typeface="Times New Roman" pitchFamily="-65" charset="0"/>
              </a:rPr>
              <a:pPr/>
              <a:t>4</a:t>
            </a:fld>
            <a:endParaRPr lang="en-US" smtClean="0">
              <a:latin typeface="Times New Roman" pitchFamily="-65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Resolutions discussed during </a:t>
            </a:r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Telcos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, rdy4motion</a:t>
            </a:r>
            <a:endParaRPr lang="en-GB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2015-01-Atlanta-02 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of 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11-14-1351-19-00ai-TGai-LB204-comments-for-Draft-3-0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lvl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Was formerly the </a:t>
            </a:r>
            <a:r>
              <a:rPr lang="en-US" dirty="0" smtClean="0"/>
              <a:t>2014-11-11-telco tab in 11-14/1351r15 </a:t>
            </a:r>
          </a:p>
          <a:p>
            <a:pPr lvl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Discussed during 2014-11-11 </a:t>
            </a:r>
            <a:r>
              <a:rPr lang="en-US" dirty="0" err="1" smtClean="0">
                <a:ea typeface="ＭＳ Ｐゴシック" pitchFamily="-65" charset="-128"/>
                <a:cs typeface="ＭＳ Ｐゴシック" pitchFamily="-65" charset="-128"/>
              </a:rPr>
              <a:t>telco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2015-01-Atlanta-03 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of 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11-14-1351-19-00ai-TGai-LB204-comments-for-Draft-3-0</a:t>
            </a:r>
            <a:endParaRPr lang="en-US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lvl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Was formerly the 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Telco-2014-11-18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</a:rPr>
              <a:t>tab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 in 11-14/1351</a:t>
            </a:r>
          </a:p>
          <a:p>
            <a:pPr lvl="1"/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</a:rPr>
              <a:t>Discussed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</a:rPr>
              <a:t>during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 2014-11-18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</a:rPr>
              <a:t>telco</a:t>
            </a:r>
            <a:endParaRPr lang="de-DE" dirty="0" smtClean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 rot="19502863">
            <a:off x="304800" y="1600200"/>
            <a:ext cx="1552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Done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MIB issues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Morioka-san</a:t>
            </a:r>
          </a:p>
          <a:p>
            <a:pPr lvl="1"/>
            <a:r>
              <a:rPr lang="de-DE" dirty="0" smtClean="0"/>
              <a:t>I </a:t>
            </a:r>
            <a:r>
              <a:rPr lang="de-DE" dirty="0" err="1" smtClean="0"/>
              <a:t>reviced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document.I</a:t>
            </a:r>
            <a:r>
              <a:rPr lang="de-DE" dirty="0" smtClean="0"/>
              <a:t> </a:t>
            </a:r>
            <a:r>
              <a:rPr lang="de-DE" dirty="0" err="1" smtClean="0"/>
              <a:t>added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dot11FILSComplianceGroup and </a:t>
            </a:r>
            <a:r>
              <a:rPr lang="de-DE" dirty="0" err="1" smtClean="0"/>
              <a:t>confirmed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TGai</a:t>
            </a:r>
            <a:r>
              <a:rPr lang="de-DE" dirty="0" smtClean="0"/>
              <a:t> MIB </a:t>
            </a:r>
            <a:r>
              <a:rPr lang="de-DE" dirty="0" err="1" smtClean="0"/>
              <a:t>didnot</a:t>
            </a:r>
            <a:r>
              <a:rPr lang="de-DE" dirty="0" smtClean="0"/>
              <a:t> cause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errors</a:t>
            </a:r>
            <a:r>
              <a:rPr lang="de-DE" dirty="0" smtClean="0"/>
              <a:t> and </a:t>
            </a:r>
            <a:r>
              <a:rPr lang="de-DE" dirty="0" err="1" smtClean="0"/>
              <a:t>warnings</a:t>
            </a:r>
            <a:r>
              <a:rPr lang="de-DE" dirty="0" smtClean="0"/>
              <a:t>.</a:t>
            </a:r>
          </a:p>
          <a:p>
            <a:pPr lvl="1"/>
            <a:r>
              <a:rPr lang="de-DE" u="sng" dirty="0" smtClean="0">
                <a:hlinkClick r:id="rId2"/>
              </a:rPr>
              <a:t>https://mentor.ieee.org/802.11/dcn/15/11-15-0028-01-00ai-fixed-annex-c.doc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11-14/1599r3 – </a:t>
            </a:r>
            <a:r>
              <a:rPr lang="de-DE" dirty="0" err="1" smtClean="0"/>
              <a:t>Morioka-san</a:t>
            </a:r>
            <a:endParaRPr lang="de-DE" dirty="0" smtClean="0"/>
          </a:p>
          <a:p>
            <a:pPr lvl="1"/>
            <a:r>
              <a:rPr lang="de-DE" dirty="0" err="1" smtClean="0"/>
              <a:t>Accompanying</a:t>
            </a:r>
            <a:r>
              <a:rPr lang="de-DE" dirty="0" smtClean="0"/>
              <a:t> Word doc: </a:t>
            </a:r>
            <a:r>
              <a:rPr lang="en-US" dirty="0" smtClean="0"/>
              <a:t>11-14/1425r5</a:t>
            </a:r>
            <a:endParaRPr lang="de-DE" dirty="0" smtClean="0"/>
          </a:p>
          <a:p>
            <a:pPr lvl="1"/>
            <a:r>
              <a:rPr lang="de-DE" dirty="0" smtClean="0"/>
              <a:t>R0 and R1 of 15199 and R3 of 1425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2014-12-16 and 2015-01-06 </a:t>
            </a:r>
            <a:r>
              <a:rPr lang="de-DE" dirty="0" err="1" smtClean="0"/>
              <a:t>telcos</a:t>
            </a:r>
            <a:endParaRPr lang="de-DE" dirty="0" smtClean="0"/>
          </a:p>
          <a:p>
            <a:pPr lvl="1"/>
            <a:r>
              <a:rPr lang="de-DE" dirty="0" err="1" smtClean="0"/>
              <a:t>CIDs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identified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/ </a:t>
            </a:r>
            <a:r>
              <a:rPr lang="de-DE" dirty="0" err="1" smtClean="0"/>
              <a:t>review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 </a:t>
            </a:r>
            <a:r>
              <a:rPr lang="en-US" b="1" dirty="0" smtClean="0"/>
              <a:t>CID6705, 6704 </a:t>
            </a:r>
            <a:r>
              <a:rPr lang="en-US" dirty="0" smtClean="0"/>
              <a:t>--Resolution should be more precise. (Ping Fang)</a:t>
            </a:r>
          </a:p>
          <a:p>
            <a:pPr lvl="2"/>
            <a:r>
              <a:rPr lang="en-US" b="1" dirty="0" smtClean="0"/>
              <a:t>CID6533 </a:t>
            </a:r>
            <a:r>
              <a:rPr lang="en-US" dirty="0" smtClean="0"/>
              <a:t>-- Change to “any MSDU format defined in </a:t>
            </a:r>
            <a:r>
              <a:rPr lang="en-US" dirty="0" err="1" smtClean="0"/>
              <a:t>Subclause</a:t>
            </a:r>
            <a:r>
              <a:rPr lang="en-US" dirty="0" smtClean="0"/>
              <a:t> 5.1.4.”</a:t>
            </a:r>
          </a:p>
          <a:p>
            <a:pPr lvl="2"/>
            <a:r>
              <a:rPr lang="en-US" dirty="0" smtClean="0"/>
              <a:t>Resolutions for  </a:t>
            </a:r>
            <a:r>
              <a:rPr lang="en-US" b="1" dirty="0" smtClean="0"/>
              <a:t>CID6533 and 6456 </a:t>
            </a:r>
            <a:r>
              <a:rPr lang="en-US" dirty="0" smtClean="0"/>
              <a:t>refer same clause. --- They should remain as is at this time.  </a:t>
            </a:r>
          </a:p>
          <a:p>
            <a:pPr lvl="2"/>
            <a:r>
              <a:rPr lang="en-US" b="1" dirty="0" smtClean="0"/>
              <a:t>CID 6756 </a:t>
            </a:r>
            <a:r>
              <a:rPr lang="de-DE" dirty="0" smtClean="0">
                <a:sym typeface="Wingdings"/>
              </a:rPr>
              <a:t> </a:t>
            </a:r>
            <a:r>
              <a:rPr lang="de-DE" dirty="0" err="1" smtClean="0">
                <a:sym typeface="Wingdings"/>
              </a:rPr>
              <a:t>reassign</a:t>
            </a:r>
            <a:r>
              <a:rPr lang="de-DE" dirty="0" smtClean="0">
                <a:sym typeface="Wingdings"/>
              </a:rPr>
              <a:t> to </a:t>
            </a:r>
            <a:r>
              <a:rPr lang="de-DE" dirty="0" err="1" smtClean="0">
                <a:sym typeface="Wingdings"/>
              </a:rPr>
              <a:t>Jarkko</a:t>
            </a:r>
            <a:r>
              <a:rPr lang="de-DE" dirty="0" smtClean="0">
                <a:sym typeface="Wingdings"/>
              </a:rPr>
              <a:t> (check </a:t>
            </a:r>
            <a:r>
              <a:rPr lang="de-DE" dirty="0" err="1" smtClean="0">
                <a:sym typeface="Wingdings"/>
              </a:rPr>
              <a:t>if</a:t>
            </a:r>
            <a:r>
              <a:rPr lang="de-DE" dirty="0" smtClean="0">
                <a:sym typeface="Wingdings"/>
              </a:rPr>
              <a:t> </a:t>
            </a:r>
            <a:r>
              <a:rPr lang="de-DE" dirty="0" err="1" smtClean="0">
                <a:sym typeface="Wingdings"/>
              </a:rPr>
              <a:t>it</a:t>
            </a:r>
            <a:r>
              <a:rPr lang="de-DE" dirty="0" smtClean="0">
                <a:sym typeface="Wingdings"/>
              </a:rPr>
              <a:t> has </a:t>
            </a:r>
            <a:r>
              <a:rPr lang="de-DE" dirty="0" err="1" smtClean="0">
                <a:sym typeface="Wingdings"/>
              </a:rPr>
              <a:t>been</a:t>
            </a:r>
            <a:r>
              <a:rPr lang="de-DE" dirty="0" smtClean="0">
                <a:sym typeface="Wingdings"/>
              </a:rPr>
              <a:t> </a:t>
            </a:r>
            <a:r>
              <a:rPr lang="de-DE" dirty="0" err="1" smtClean="0">
                <a:sym typeface="Wingdings"/>
              </a:rPr>
              <a:t>taken</a:t>
            </a:r>
            <a:r>
              <a:rPr lang="de-DE" dirty="0" smtClean="0">
                <a:sym typeface="Wingdings"/>
              </a:rPr>
              <a:t> out of </a:t>
            </a:r>
            <a:r>
              <a:rPr lang="de-DE" dirty="0" err="1" smtClean="0">
                <a:sym typeface="Wingdings"/>
              </a:rPr>
              <a:t>the</a:t>
            </a:r>
            <a:r>
              <a:rPr lang="de-DE" dirty="0" smtClean="0">
                <a:sym typeface="Wingdings"/>
              </a:rPr>
              <a:t> XL)</a:t>
            </a:r>
            <a:endParaRPr lang="en-US" dirty="0" smtClean="0"/>
          </a:p>
          <a:p>
            <a:pPr lvl="2"/>
            <a:endParaRPr lang="de-DE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   11-14/1582r0 (</a:t>
            </a:r>
            <a:r>
              <a:rPr lang="de-DE" dirty="0" err="1" smtClean="0"/>
              <a:t>Jarkko</a:t>
            </a:r>
            <a:r>
              <a:rPr lang="de-DE" dirty="0" smtClean="0"/>
              <a:t> </a:t>
            </a:r>
            <a:r>
              <a:rPr lang="de-DE" dirty="0" err="1" smtClean="0"/>
              <a:t>Kneckt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2014-12-18 </a:t>
            </a:r>
            <a:r>
              <a:rPr lang="de-DE" dirty="0" err="1" smtClean="0"/>
              <a:t>telco</a:t>
            </a:r>
            <a:endParaRPr lang="de-DE" dirty="0" smtClean="0"/>
          </a:p>
          <a:p>
            <a:pPr lvl="1"/>
            <a:r>
              <a:rPr lang="de-DE" dirty="0" smtClean="0"/>
              <a:t>CID6375 and 6872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revised</a:t>
            </a:r>
            <a:r>
              <a:rPr lang="de-DE" dirty="0" smtClean="0"/>
              <a:t>.</a:t>
            </a:r>
            <a:endParaRPr lang="de-DE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lvl="1"/>
            <a:r>
              <a:rPr lang="de-DE" dirty="0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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Waiting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for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 R1 and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review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  <a:sym typeface="Wingdings"/>
              </a:rPr>
              <a:t> </a:t>
            </a:r>
            <a:r>
              <a:rPr lang="de-DE" dirty="0" smtClean="0"/>
              <a:t>CID6375 and 6872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George </a:t>
            </a:r>
            <a:r>
              <a:rPr lang="en-US" dirty="0" err="1" smtClean="0"/>
              <a:t>Cherian</a:t>
            </a:r>
            <a:endParaRPr lang="en-US" dirty="0" smtClean="0"/>
          </a:p>
          <a:p>
            <a:pPr lvl="1"/>
            <a:r>
              <a:rPr lang="de-DE" dirty="0" err="1" smtClean="0"/>
              <a:t>Updated</a:t>
            </a:r>
            <a:r>
              <a:rPr lang="de-DE" dirty="0" smtClean="0"/>
              <a:t> </a:t>
            </a:r>
            <a:r>
              <a:rPr lang="de-DE" dirty="0" err="1" smtClean="0"/>
              <a:t>spreadsheet</a:t>
            </a:r>
            <a:r>
              <a:rPr lang="de-DE" dirty="0" smtClean="0"/>
              <a:t> </a:t>
            </a:r>
            <a:r>
              <a:rPr lang="de-DE" dirty="0" err="1" smtClean="0"/>
              <a:t>summary</a:t>
            </a:r>
            <a:r>
              <a:rPr lang="de-DE" dirty="0" smtClean="0"/>
              <a:t> of all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resolutions</a:t>
            </a:r>
            <a:r>
              <a:rPr lang="de-DE" dirty="0" smtClean="0"/>
              <a:t> :11-14-1628-02-00ai-tgai-lb204-comments-for-draft-3-0-gc</a:t>
            </a:r>
          </a:p>
          <a:p>
            <a:pPr lvl="1"/>
            <a:r>
              <a:rPr lang="de-DE" dirty="0" smtClean="0"/>
              <a:t> 11-14-1623-02-00ai-cid6028-section-reorg</a:t>
            </a:r>
          </a:p>
          <a:p>
            <a:pPr lvl="1"/>
            <a:r>
              <a:rPr lang="de-DE" dirty="0" smtClean="0"/>
              <a:t>11-14-1624-01-00ai-cid6117-6150-6151-6153-6543-6562-resolution-r1</a:t>
            </a:r>
          </a:p>
          <a:p>
            <a:pPr lvl="1"/>
            <a:r>
              <a:rPr lang="de-DE" dirty="0" smtClean="0"/>
              <a:t>11-14-1625-01-00ai-CID6437-resolution11-14-1626-01-00ai-CID6440-6439-6438-resolution</a:t>
            </a:r>
          </a:p>
          <a:p>
            <a:pPr lvl="1"/>
            <a:r>
              <a:rPr lang="de-DE" dirty="0" smtClean="0"/>
              <a:t>11-14-1627-01-00ai-CID6791-resolution-ProtectedManagementFram</a:t>
            </a:r>
          </a:p>
          <a:p>
            <a:r>
              <a:rPr lang="de-DE" dirty="0" err="1" smtClean="0"/>
              <a:t>There</a:t>
            </a:r>
            <a:r>
              <a:rPr lang="de-DE" dirty="0" smtClean="0"/>
              <a:t> was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Mark R.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reflector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 rot="18854506">
            <a:off x="-502415" y="1446246"/>
            <a:ext cx="6168275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DONE;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load </a:t>
            </a:r>
            <a:r>
              <a:rPr lang="de-DE" sz="3600" dirty="0" smtClean="0"/>
              <a:t>11-14/1628r03  in </a:t>
            </a:r>
            <a:r>
              <a:rPr lang="de-DE" sz="3600" dirty="0" err="1" smtClean="0"/>
              <a:t>database</a:t>
            </a:r>
            <a:endParaRPr lang="de-DE" sz="3600" dirty="0" smtClean="0"/>
          </a:p>
          <a:p>
            <a:r>
              <a:rPr lang="de-DE" sz="3600" b="1" smtClean="0">
                <a:solidFill>
                  <a:srgbClr val="FF0000"/>
                </a:solidFill>
              </a:rPr>
              <a:t>Motion was 177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Xiaofei</a:t>
            </a:r>
            <a:endParaRPr lang="en-US" dirty="0" smtClean="0"/>
          </a:p>
          <a:p>
            <a:pPr lvl="1"/>
            <a:r>
              <a:rPr lang="de-DE" dirty="0" err="1" smtClean="0"/>
              <a:t>CIDs</a:t>
            </a:r>
            <a:r>
              <a:rPr lang="de-DE" dirty="0" smtClean="0"/>
              <a:t> 6063, 6154 and 6971.</a:t>
            </a:r>
          </a:p>
          <a:p>
            <a:pPr lvl="2"/>
            <a:r>
              <a:rPr lang="de-DE" u="sng" dirty="0" smtClean="0">
                <a:hlinkClick r:id="rId2"/>
              </a:rPr>
              <a:t>https://mentor.ieee.org/802.11/dcn/15/11-15-0087-00-00ai-lb204-resolutions-for-cid-6063-6154-6971.xlsx</a:t>
            </a:r>
            <a:endParaRPr lang="de-DE" u="sng" dirty="0" smtClean="0"/>
          </a:p>
          <a:p>
            <a:pPr lvl="2"/>
            <a:r>
              <a:rPr lang="de-DE" u="sng" dirty="0" smtClean="0">
                <a:hlinkClick r:id="rId3"/>
              </a:rPr>
              <a:t>https://mentor.ieee.org/802.11/dcn/15/11-15-0088-00-00ai-text-change-for-comment-resolution-cid-6063.docx</a:t>
            </a:r>
            <a:endParaRPr lang="de-DE" u="sng" dirty="0" smtClean="0"/>
          </a:p>
          <a:p>
            <a:pPr lvl="1"/>
            <a:r>
              <a:rPr lang="de-DE" dirty="0" smtClean="0"/>
              <a:t>FD </a:t>
            </a:r>
            <a:r>
              <a:rPr lang="de-DE" dirty="0" err="1" smtClean="0"/>
              <a:t>frames</a:t>
            </a:r>
            <a:r>
              <a:rPr lang="de-DE" dirty="0" smtClean="0"/>
              <a:t>.</a:t>
            </a:r>
          </a:p>
          <a:p>
            <a:pPr lvl="2"/>
            <a:r>
              <a:rPr lang="de-DE" u="sng" dirty="0" smtClean="0">
                <a:hlinkClick r:id="rId4"/>
              </a:rPr>
              <a:t>https://mentor.ieee.org/802.11/dcn/15/11-15-0020-00-00ai-tgai-lb204-comment-resolutions-for-comments-regarding-fd-frames.xlsx</a:t>
            </a:r>
            <a:endParaRPr lang="de-DE" u="sng" dirty="0" smtClean="0"/>
          </a:p>
          <a:p>
            <a:pPr lvl="2"/>
            <a:r>
              <a:rPr lang="de-DE" u="sng" dirty="0" smtClean="0">
                <a:hlinkClick r:id="rId5"/>
              </a:rPr>
              <a:t>https://mentor.ieee.org/802.11/dcn/15/11-15-0021-01-00ai-text-changes-for-tgai-lb204-resolutions-for-comments-regarding-fd-frames.docx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January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93730A-3F75-2A40-8824-77C42C38CE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1651</Words>
  <Application>Microsoft Macintosh PowerPoint</Application>
  <PresentationFormat>Bildschirmpräsentation (4:3)</PresentationFormat>
  <Paragraphs>154</Paragraphs>
  <Slides>17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802-11-Submission-emmelmann-SELF</vt:lpstr>
      <vt:lpstr>Dokument</vt:lpstr>
      <vt:lpstr>Discussion items Atlanta</vt:lpstr>
      <vt:lpstr>Abstract</vt:lpstr>
      <vt:lpstr>Editorial Comment Resolutions</vt:lpstr>
      <vt:lpstr>Resolutions discussed during Telcos, rdy4motion</vt:lpstr>
      <vt:lpstr>MIB issues</vt:lpstr>
      <vt:lpstr>Review</vt:lpstr>
      <vt:lpstr>Review</vt:lpstr>
      <vt:lpstr>Review</vt:lpstr>
      <vt:lpstr>New</vt:lpstr>
      <vt:lpstr>New</vt:lpstr>
      <vt:lpstr>New</vt:lpstr>
      <vt:lpstr>New</vt:lpstr>
      <vt:lpstr>New</vt:lpstr>
      <vt:lpstr>Review of resolution implementation</vt:lpstr>
      <vt:lpstr>Unassigned CIDs</vt:lpstr>
      <vt:lpstr>ToDos Marc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Marc Emmelmann</cp:lastModifiedBy>
  <cp:revision>13</cp:revision>
  <cp:lastPrinted>1998-02-10T13:28:06Z</cp:lastPrinted>
  <dcterms:created xsi:type="dcterms:W3CDTF">2015-01-12T18:51:29Z</dcterms:created>
  <dcterms:modified xsi:type="dcterms:W3CDTF">2015-01-12T18:52:12Z</dcterms:modified>
  <cp:category/>
</cp:coreProperties>
</file>