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98" r:id="rId4"/>
    <p:sldId id="293" r:id="rId5"/>
    <p:sldId id="294" r:id="rId6"/>
    <p:sldId id="300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449" autoAdjust="0"/>
  </p:normalViewPr>
  <p:slideViewPr>
    <p:cSldViewPr>
      <p:cViewPr>
        <p:scale>
          <a:sx n="60" d="100"/>
          <a:sy n="60" d="100"/>
        </p:scale>
        <p:origin x="-1560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802.11-09/0840r0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2009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802.11-08/1455r0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2009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Philippe Klein,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Philippe Klein,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Philippe Klein,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Philippe Klein,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Philippe Klein,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Philippe Klein, Broadcom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Philippe Klein, Broadcom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Philippe Klein, Broadcom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Philippe Klein,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Philippe Klein,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33383" y="6475413"/>
            <a:ext cx="22105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Philippe Klein, Broadcom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FC8E84-0027-4A6F-9976-1DEB9BE09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dirty="0" smtClean="0"/>
              <a:t>January</a:t>
            </a:r>
            <a:r>
              <a:rPr lang="en-US" sz="1800" b="1" baseline="0" dirty="0" smtClean="0"/>
              <a:t> </a:t>
            </a:r>
            <a:r>
              <a:rPr lang="en-US" sz="1800" b="1" dirty="0" smtClean="0"/>
              <a:t>2015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802.11-15/0112r2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 smtClean="0"/>
              <a:t>Philippe Klein, Broadcom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SYNRA </a:t>
            </a:r>
            <a:r>
              <a:rPr lang="en-US" sz="2800" dirty="0" smtClean="0"/>
              <a:t>Figs</a:t>
            </a:r>
            <a:endParaRPr lang="en-US" sz="2800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2015-01-13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7887948"/>
              </p:ext>
            </p:extLst>
          </p:nvPr>
        </p:nvGraphicFramePr>
        <p:xfrm>
          <a:off x="509588" y="2286000"/>
          <a:ext cx="7731125" cy="258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9" name="Document" r:id="rId5" imgW="8386465" imgH="2807961" progId="Word.Document.8">
                  <p:embed/>
                </p:oleObj>
              </mc:Choice>
              <mc:Fallback>
                <p:oleObj name="Document" r:id="rId5" imgW="8386465" imgH="2807961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286000"/>
                        <a:ext cx="7731125" cy="2584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This document contains a proposal for </a:t>
            </a:r>
            <a:r>
              <a:rPr lang="en-US" dirty="0" err="1" smtClean="0"/>
              <a:t>TGak</a:t>
            </a:r>
            <a:r>
              <a:rPr lang="en-US" dirty="0" smtClean="0"/>
              <a:t> to </a:t>
            </a:r>
            <a:r>
              <a:rPr lang="en-US" dirty="0"/>
              <a:t>add </a:t>
            </a:r>
            <a:r>
              <a:rPr lang="en-US" dirty="0" smtClean="0"/>
              <a:t>modify format figures and format description for </a:t>
            </a:r>
            <a:r>
              <a:rPr lang="en-US" dirty="0" smtClean="0"/>
              <a:t>SYNRA</a:t>
            </a: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Philippe Klein, Broadcom</a:t>
            </a:r>
            <a:endParaRPr lang="en-US" dirty="0"/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81BA2747-D9B4-4253-BD2A-A397A70658F2}" type="slidenum">
              <a:rPr lang="en-US" smtClean="0"/>
              <a:pPr/>
              <a:t>2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sz="2800" dirty="0"/>
              <a:t>IEEE P802.11ak™/D0.06 , Clause 9.42 SYNRA address filtering </a:t>
            </a:r>
            <a:r>
              <a:rPr lang="en-US" sz="2800" dirty="0" smtClean="0"/>
              <a:t>operation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lvl="2" indent="0">
              <a:buNone/>
            </a:pPr>
            <a:endParaRPr lang="en-US" sz="2200" dirty="0" smtClean="0"/>
          </a:p>
          <a:p>
            <a:pPr marL="400050" lvl="2" indent="0">
              <a:buNone/>
            </a:pPr>
            <a:endParaRPr lang="en-US" sz="2200" dirty="0" smtClean="0"/>
          </a:p>
          <a:p>
            <a:pPr marL="400050" lvl="2" indent="0">
              <a:buNone/>
            </a:pPr>
            <a:endParaRPr lang="en-US" sz="2200" dirty="0"/>
          </a:p>
          <a:p>
            <a:pPr marL="400050" lvl="2" indent="0">
              <a:buNone/>
            </a:pPr>
            <a:endParaRPr lang="en-US" sz="2200" dirty="0" smtClean="0"/>
          </a:p>
          <a:p>
            <a:pPr marL="400050" lvl="2" indent="0">
              <a:buNone/>
            </a:pPr>
            <a:r>
              <a:rPr lang="en-US" sz="2200" i="1" dirty="0" smtClean="0"/>
              <a:t>If the SYNRA type is 2, the Extended SYNRA Information is </a:t>
            </a:r>
            <a:r>
              <a:rPr lang="en-US" sz="2200" b="1" i="1" dirty="0" smtClean="0"/>
              <a:t>a sequence of two-octets elements each element containing an AID in the 14 LSBs. </a:t>
            </a:r>
            <a:r>
              <a:rPr lang="en-US" sz="2200" i="1" dirty="0" smtClean="0"/>
              <a:t>In this case, the Extended SYNRA Size subfield is the number of elements and only bit B25 of the Extended SYNRA Second subfield is used; bits B26 through B39 are ignored. 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920959"/>
              </p:ext>
            </p:extLst>
          </p:nvPr>
        </p:nvGraphicFramePr>
        <p:xfrm>
          <a:off x="1219200" y="1905000"/>
          <a:ext cx="4038600" cy="13924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6400"/>
                <a:gridCol w="2362200"/>
              </a:tblGrid>
              <a:tr h="2310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</a:rPr>
                        <a:t>SYNRA Type</a:t>
                      </a:r>
                      <a:endParaRPr lang="en-US" sz="16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Description</a:t>
                      </a:r>
                      <a:endParaRPr lang="en-US" i="1" dirty="0"/>
                    </a:p>
                  </a:txBody>
                  <a:tcPr marL="68580" marR="68580" marT="0" marB="0" anchor="b"/>
                </a:tc>
              </a:tr>
              <a:tr h="2310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</a:rPr>
                        <a:t>0</a:t>
                      </a:r>
                      <a:endParaRPr lang="en-US" sz="16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AID bit array</a:t>
                      </a:r>
                    </a:p>
                  </a:txBody>
                  <a:tcPr marL="68580" marR="68580" marT="0" marB="0" anchor="b"/>
                </a:tc>
              </a:tr>
              <a:tr h="2310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</a:rPr>
                        <a:t>1</a:t>
                      </a:r>
                      <a:endParaRPr lang="en-US" sz="16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Extended AID bit array</a:t>
                      </a:r>
                    </a:p>
                  </a:txBody>
                  <a:tcPr marL="68580" marR="68580" marT="0" marB="0" anchor="b"/>
                </a:tc>
              </a:tr>
              <a:tr h="2310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>
                          <a:effectLst/>
                        </a:rPr>
                        <a:t>2</a:t>
                      </a:r>
                      <a:endParaRPr lang="en-US" sz="16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Extended AID list</a:t>
                      </a:r>
                    </a:p>
                  </a:txBody>
                  <a:tcPr marL="68580" marR="68580" marT="0" marB="0" anchor="b"/>
                </a:tc>
              </a:tr>
              <a:tr h="295175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Philippe Klein,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81BA2747-D9B4-4253-BD2A-A397A70658F2}" type="slidenum">
              <a:rPr lang="en-US" smtClean="0"/>
              <a:pPr/>
              <a:t>3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208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Philippe Klein, Broadcom</a:t>
            </a:r>
            <a:endParaRPr lang="en-US" dirty="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The Problem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382000" cy="4953000"/>
          </a:xfrm>
        </p:spPr>
        <p:txBody>
          <a:bodyPr/>
          <a:lstStyle/>
          <a:p>
            <a:r>
              <a:rPr lang="en-US" b="0" dirty="0" smtClean="0"/>
              <a:t>Typo (Bit24/25) in fig 9-90</a:t>
            </a:r>
          </a:p>
          <a:p>
            <a:r>
              <a:rPr lang="en-US" b="0" dirty="0" smtClean="0"/>
              <a:t>There </a:t>
            </a:r>
            <a:r>
              <a:rPr lang="en-US" b="0" dirty="0"/>
              <a:t>is no </a:t>
            </a:r>
            <a:r>
              <a:rPr lang="en-US" b="0" dirty="0" smtClean="0"/>
              <a:t>explicit format figure for SYNRA Type 1 &amp; Type 2 control </a:t>
            </a:r>
            <a:r>
              <a:rPr lang="en-US" b="0" dirty="0" smtClean="0"/>
              <a:t>field</a:t>
            </a:r>
            <a:endParaRPr lang="en-US" b="0" dirty="0" smtClean="0"/>
          </a:p>
          <a:p>
            <a:r>
              <a:rPr lang="en-US" b="0" dirty="0" smtClean="0"/>
              <a:t> The draft does not indicate where the AID list is added in SYNRA Type 2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Philippe Klein, Broadcom</a:t>
            </a:r>
            <a:endParaRPr lang="en-US" dirty="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The Proposal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382000" cy="4953000"/>
          </a:xfrm>
        </p:spPr>
        <p:txBody>
          <a:bodyPr/>
          <a:lstStyle/>
          <a:p>
            <a:r>
              <a:rPr lang="en-US" sz="2800" b="0" dirty="0" smtClean="0"/>
              <a:t>Fix fig 9-90</a:t>
            </a:r>
          </a:p>
          <a:p>
            <a:r>
              <a:rPr lang="en-US" sz="2800" b="0" dirty="0" smtClean="0"/>
              <a:t>Remove Fig 9-91</a:t>
            </a:r>
          </a:p>
          <a:p>
            <a:r>
              <a:rPr lang="en-US" sz="2800" b="0" dirty="0" smtClean="0"/>
              <a:t>Add </a:t>
            </a:r>
            <a:r>
              <a:rPr lang="en-US" sz="2800" b="0" dirty="0"/>
              <a:t>explicit format </a:t>
            </a:r>
            <a:r>
              <a:rPr lang="en-US" sz="2800" b="0" dirty="0" smtClean="0"/>
              <a:t>figures </a:t>
            </a:r>
            <a:r>
              <a:rPr lang="en-US" sz="2800" b="0" dirty="0"/>
              <a:t>for SYNRA Type 1 &amp; Type 2 control </a:t>
            </a:r>
            <a:r>
              <a:rPr lang="en-US" sz="2800" b="0" dirty="0" smtClean="0"/>
              <a:t>subfields in clause 8.3.2</a:t>
            </a:r>
            <a:endParaRPr lang="en-US" sz="2800" b="0" dirty="0"/>
          </a:p>
          <a:p>
            <a:pPr>
              <a:spcBef>
                <a:spcPts val="0"/>
              </a:spcBef>
            </a:pPr>
            <a:r>
              <a:rPr lang="en-US" sz="2800" b="0" dirty="0" smtClean="0"/>
              <a:t>Add text to describe the </a:t>
            </a:r>
            <a:r>
              <a:rPr lang="en-US" sz="2800" b="0" dirty="0" smtClean="0"/>
              <a:t>SYNRA format </a:t>
            </a:r>
            <a:r>
              <a:rPr lang="en-US" sz="2800" b="0" dirty="0" smtClean="0"/>
              <a:t>in clause 8.3.2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b="0" dirty="0"/>
          </a:p>
          <a:p>
            <a:pPr>
              <a:spcBef>
                <a:spcPts val="0"/>
              </a:spcBef>
            </a:pPr>
            <a:endParaRPr lang="en-US" sz="2800" b="0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1101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SYNRA Figs</a:t>
            </a:r>
            <a:endParaRPr lang="en-US" sz="3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6907123"/>
              </p:ext>
            </p:extLst>
          </p:nvPr>
        </p:nvGraphicFramePr>
        <p:xfrm>
          <a:off x="1066800" y="1666998"/>
          <a:ext cx="6705600" cy="44290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Visio" r:id="rId3" imgW="5758649" imgH="4199627" progId="Visio.Drawing.11">
                  <p:embed/>
                </p:oleObj>
              </mc:Choice>
              <mc:Fallback>
                <p:oleObj name="Visio" r:id="rId3" imgW="5758649" imgH="4199627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800" y="1666998"/>
                        <a:ext cx="6705600" cy="44290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Philippe Klein,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81BA2747-D9B4-4253-BD2A-A397A70658F2}" type="slidenum">
              <a:rPr lang="en-US" smtClean="0"/>
              <a:pPr/>
              <a:t>6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460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1657</TotalTime>
  <Words>286</Words>
  <Application>Microsoft Office PowerPoint</Application>
  <PresentationFormat>On-screen Show (4:3)</PresentationFormat>
  <Paragraphs>60</Paragraphs>
  <Slides>6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802-11-Submission</vt:lpstr>
      <vt:lpstr>Document</vt:lpstr>
      <vt:lpstr>Visio</vt:lpstr>
      <vt:lpstr>SYNRA Figs</vt:lpstr>
      <vt:lpstr>Abstract</vt:lpstr>
      <vt:lpstr>IEEE P802.11ak™/D0.06 , Clause 9.42 SYNRA address filtering operation</vt:lpstr>
      <vt:lpstr>The Problem</vt:lpstr>
      <vt:lpstr>The Proposal</vt:lpstr>
      <vt:lpstr>SYNRA Figs</vt:lpstr>
    </vt:vector>
  </TitlesOfParts>
  <Company>Calypso Ventures,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Philippe Klein</cp:lastModifiedBy>
  <cp:revision>142</cp:revision>
  <cp:lastPrinted>1998-02-10T13:28:06Z</cp:lastPrinted>
  <dcterms:created xsi:type="dcterms:W3CDTF">2009-07-15T16:38:20Z</dcterms:created>
  <dcterms:modified xsi:type="dcterms:W3CDTF">2015-01-13T15:03:48Z</dcterms:modified>
</cp:coreProperties>
</file>