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8" r:id="rId4"/>
    <p:sldId id="293" r:id="rId5"/>
    <p:sldId id="294" r:id="rId6"/>
    <p:sldId id="29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378" y="2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January</a:t>
            </a:r>
            <a:r>
              <a:rPr lang="en-US" sz="1800" b="1" baseline="0" dirty="0" smtClean="0"/>
              <a:t> </a:t>
            </a:r>
            <a:r>
              <a:rPr lang="en-US" sz="1800" b="1" dirty="0" smtClean="0"/>
              <a:t>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802.11-15/0112r1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 smtClean="0"/>
              <a:t>Philippe Klein, Broadcom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SYNRA Extended AID list 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2015-01-13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887948"/>
              </p:ext>
            </p:extLst>
          </p:nvPr>
        </p:nvGraphicFramePr>
        <p:xfrm>
          <a:off x="509588" y="2286000"/>
          <a:ext cx="7731125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Document" r:id="rId4" imgW="8386465" imgH="2807961" progId="Word.Document.8">
                  <p:embed/>
                </p:oleObj>
              </mc:Choice>
              <mc:Fallback>
                <p:oleObj name="Document" r:id="rId4" imgW="8386465" imgH="28079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86000"/>
                        <a:ext cx="7731125" cy="2584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contains a proposal for </a:t>
            </a:r>
            <a:r>
              <a:rPr lang="en-US" dirty="0" err="1" smtClean="0"/>
              <a:t>TGak</a:t>
            </a:r>
            <a:r>
              <a:rPr lang="en-US" dirty="0" smtClean="0"/>
              <a:t> to </a:t>
            </a:r>
            <a:r>
              <a:rPr lang="en-US" dirty="0"/>
              <a:t>add missing </a:t>
            </a:r>
            <a:r>
              <a:rPr lang="en-US" dirty="0" smtClean="0"/>
              <a:t>list size and figure for the AID list of the Extended </a:t>
            </a:r>
            <a:r>
              <a:rPr lang="en-US" dirty="0" err="1" smtClean="0"/>
              <a:t>synra</a:t>
            </a:r>
            <a:r>
              <a:rPr lang="en-US" dirty="0" smtClean="0"/>
              <a:t> Information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2800" dirty="0"/>
              <a:t>IEEE P802.11ak™/D0.06 , Clause 9.42 SYNRA address filtering </a:t>
            </a:r>
            <a:r>
              <a:rPr lang="en-US" sz="2800" dirty="0" smtClean="0"/>
              <a:t>operation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endParaRPr lang="en-US" sz="2200" dirty="0"/>
          </a:p>
          <a:p>
            <a:pPr marL="400050" lvl="2" indent="0">
              <a:buNone/>
            </a:pPr>
            <a:endParaRPr lang="en-US" sz="2200" dirty="0" smtClean="0"/>
          </a:p>
          <a:p>
            <a:pPr marL="400050" lvl="2" indent="0">
              <a:buNone/>
            </a:pPr>
            <a:r>
              <a:rPr lang="en-US" sz="2200" i="1" dirty="0" smtClean="0"/>
              <a:t>If the SYNRA type is 2, the Extended SYNRA Information is </a:t>
            </a:r>
            <a:r>
              <a:rPr lang="en-US" sz="2200" b="1" i="1" dirty="0" smtClean="0"/>
              <a:t>a sequence of two-octets elements each element containing an AID in the 14 LSBs. </a:t>
            </a:r>
            <a:r>
              <a:rPr lang="en-US" sz="2200" i="1" dirty="0" smtClean="0"/>
              <a:t>In this case, the Extended SYNRA Size subfield is the number of elements and only bit B25 of the Extended SYNRA Second subfield is used; bits B26 through B39 are ignored.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920959"/>
              </p:ext>
            </p:extLst>
          </p:nvPr>
        </p:nvGraphicFramePr>
        <p:xfrm>
          <a:off x="1219200" y="1905000"/>
          <a:ext cx="4038600" cy="13924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362200"/>
              </a:tblGrid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SYNRA Type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Description</a:t>
                      </a:r>
                      <a:endParaRPr lang="en-US" i="1" dirty="0"/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0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 bit array</a:t>
                      </a:r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effectLst/>
                        </a:rPr>
                        <a:t>1</a:t>
                      </a:r>
                      <a:endParaRPr lang="en-US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AID bit array</a:t>
                      </a:r>
                    </a:p>
                  </a:txBody>
                  <a:tcPr marL="68580" marR="68580" marT="0" marB="0" anchor="b"/>
                </a:tc>
              </a:tr>
              <a:tr h="2310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>
                          <a:effectLst/>
                        </a:rPr>
                        <a:t>2</a:t>
                      </a:r>
                      <a:endParaRPr lang="en-US" sz="16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Extended AID list</a:t>
                      </a:r>
                    </a:p>
                  </a:txBody>
                  <a:tcPr marL="68580" marR="68580" marT="0" marB="0" anchor="b"/>
                </a:tc>
              </a:tr>
              <a:tr h="29517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3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083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Problem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b="0" dirty="0"/>
              <a:t>T</a:t>
            </a:r>
            <a:r>
              <a:rPr lang="en-US" b="0" dirty="0" smtClean="0"/>
              <a:t>he </a:t>
            </a:r>
            <a:r>
              <a:rPr lang="en-US" b="0" dirty="0"/>
              <a:t>max </a:t>
            </a:r>
            <a:r>
              <a:rPr lang="en-US" b="0" dirty="0" smtClean="0"/>
              <a:t>size of the </a:t>
            </a:r>
            <a:r>
              <a:rPr lang="en-US" b="0" dirty="0"/>
              <a:t>Extended AID </a:t>
            </a:r>
            <a:r>
              <a:rPr lang="en-US" b="0" dirty="0" smtClean="0"/>
              <a:t>list (i.e. </a:t>
            </a:r>
            <a:r>
              <a:rPr lang="en-US" b="0" dirty="0"/>
              <a:t>m</a:t>
            </a:r>
            <a:r>
              <a:rPr lang="en-US" b="0" dirty="0" smtClean="0"/>
              <a:t>ax number </a:t>
            </a:r>
            <a:r>
              <a:rPr lang="en-US" b="0" dirty="0"/>
              <a:t>of </a:t>
            </a:r>
            <a:r>
              <a:rPr lang="en-US" b="0" dirty="0" smtClean="0"/>
              <a:t>AID elements) is not specified </a:t>
            </a:r>
          </a:p>
          <a:p>
            <a:r>
              <a:rPr lang="en-US" b="0" dirty="0" smtClean="0"/>
              <a:t>The </a:t>
            </a:r>
            <a:r>
              <a:rPr lang="en-US" b="0" dirty="0"/>
              <a:t>Extended SYNRA Information </a:t>
            </a:r>
            <a:r>
              <a:rPr lang="en-US" b="0" dirty="0" smtClean="0"/>
              <a:t>field is </a:t>
            </a:r>
            <a:r>
              <a:rPr lang="en-US" b="0" dirty="0"/>
              <a:t>missing in Fig 9-90</a:t>
            </a:r>
          </a:p>
          <a:p>
            <a:r>
              <a:rPr lang="en-US" b="0" dirty="0"/>
              <a:t>There is no </a:t>
            </a:r>
            <a:r>
              <a:rPr lang="en-US" b="0" dirty="0" smtClean="0"/>
              <a:t>figure for SYNRA Type </a:t>
            </a:r>
            <a:r>
              <a:rPr lang="en-US" b="0" dirty="0"/>
              <a:t>2 </a:t>
            </a: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The Proposal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4953000"/>
          </a:xfrm>
        </p:spPr>
        <p:txBody>
          <a:bodyPr/>
          <a:lstStyle/>
          <a:p>
            <a:r>
              <a:rPr lang="en-US" sz="2800" b="0" dirty="0" smtClean="0"/>
              <a:t>Specify a number </a:t>
            </a:r>
            <a:r>
              <a:rPr lang="en-US" sz="2800" b="0" dirty="0"/>
              <a:t>of AID elements </a:t>
            </a:r>
            <a:r>
              <a:rPr lang="en-US" sz="2800" b="0" dirty="0" smtClean="0"/>
              <a:t>for the </a:t>
            </a:r>
            <a:r>
              <a:rPr lang="en-US" sz="2800" b="0" dirty="0"/>
              <a:t>Extended SYNRA Information </a:t>
            </a:r>
            <a:endParaRPr lang="en-US" sz="2800" b="0" dirty="0" smtClean="0"/>
          </a:p>
          <a:p>
            <a:r>
              <a:rPr lang="en-US" sz="2800" b="0" dirty="0" smtClean="0"/>
              <a:t>Add the Extended </a:t>
            </a:r>
            <a:r>
              <a:rPr lang="en-US" sz="2800" b="0" dirty="0"/>
              <a:t>SYNRA Information </a:t>
            </a:r>
            <a:r>
              <a:rPr lang="en-US" sz="2800" b="0" dirty="0" smtClean="0"/>
              <a:t>field to Fig </a:t>
            </a:r>
            <a:r>
              <a:rPr lang="en-US" sz="2800" b="0" dirty="0"/>
              <a:t>9-90</a:t>
            </a:r>
          </a:p>
          <a:p>
            <a:r>
              <a:rPr lang="en-US" sz="2800" b="0" dirty="0" smtClean="0"/>
              <a:t>Add Fig </a:t>
            </a:r>
            <a:r>
              <a:rPr lang="en-US" sz="2800" b="0" dirty="0"/>
              <a:t>9-92 for </a:t>
            </a:r>
            <a:r>
              <a:rPr lang="en-US" sz="2800" b="0" dirty="0" smtClean="0"/>
              <a:t>SYNRA Type </a:t>
            </a:r>
            <a:r>
              <a:rPr lang="en-US" sz="2800" b="0" dirty="0"/>
              <a:t>2 </a:t>
            </a:r>
          </a:p>
          <a:p>
            <a:pPr>
              <a:spcBef>
                <a:spcPts val="0"/>
              </a:spcBef>
            </a:pPr>
            <a:endParaRPr lang="en-US" sz="2800" b="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10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Figs 9-90 &amp; 9-92</a:t>
            </a: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257043"/>
              </p:ext>
            </p:extLst>
          </p:nvPr>
        </p:nvGraphicFramePr>
        <p:xfrm>
          <a:off x="757238" y="1403350"/>
          <a:ext cx="7456487" cy="469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Visio" r:id="rId3" imgW="7462245" imgH="4713580" progId="Visio.Drawing.11">
                  <p:embed/>
                </p:oleObj>
              </mc:Choice>
              <mc:Fallback>
                <p:oleObj name="Visio" r:id="rId3" imgW="7462245" imgH="471358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7238" y="1403350"/>
                        <a:ext cx="7456487" cy="4697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Philippe Klein,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81BA2747-D9B4-4253-BD2A-A397A70658F2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38399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1606</TotalTime>
  <Words>291</Words>
  <Application>Microsoft Office PowerPoint</Application>
  <PresentationFormat>On-screen Show (4:3)</PresentationFormat>
  <Paragraphs>58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Document</vt:lpstr>
      <vt:lpstr>Microsoft Visio Drawing</vt:lpstr>
      <vt:lpstr>SYNRA Extended AID list  </vt:lpstr>
      <vt:lpstr>Abstract</vt:lpstr>
      <vt:lpstr>IEEE P802.11ak™/D0.06 , Clause 9.42 SYNRA address filtering operation</vt:lpstr>
      <vt:lpstr>The Problem</vt:lpstr>
      <vt:lpstr>The Proposal</vt:lpstr>
      <vt:lpstr>Figs 9-90 &amp; 9-92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Philippe Klein</cp:lastModifiedBy>
  <cp:revision>136</cp:revision>
  <cp:lastPrinted>1998-02-10T13:28:06Z</cp:lastPrinted>
  <dcterms:created xsi:type="dcterms:W3CDTF">2009-07-15T16:38:20Z</dcterms:created>
  <dcterms:modified xsi:type="dcterms:W3CDTF">2015-01-13T07:16:36Z</dcterms:modified>
</cp:coreProperties>
</file>