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6" r:id="rId3"/>
    <p:sldId id="276" r:id="rId4"/>
    <p:sldId id="277" r:id="rId5"/>
    <p:sldId id="278" r:id="rId6"/>
    <p:sldId id="279" r:id="rId7"/>
    <p:sldId id="281" r:id="rId8"/>
    <p:sldId id="290" r:id="rId9"/>
    <p:sldId id="291" r:id="rId10"/>
    <p:sldId id="282" r:id="rId11"/>
    <p:sldId id="283" r:id="rId12"/>
    <p:sldId id="284" r:id="rId13"/>
    <p:sldId id="287" r:id="rId14"/>
    <p:sldId id="292" r:id="rId15"/>
    <p:sldId id="293" r:id="rId16"/>
    <p:sldId id="29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85817" autoAdjust="0"/>
  </p:normalViewPr>
  <p:slideViewPr>
    <p:cSldViewPr>
      <p:cViewPr varScale="1">
        <p:scale>
          <a:sx n="113" d="100"/>
          <a:sy n="113" d="100"/>
        </p:scale>
        <p:origin x="54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89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50" d="100"/>
          <a:sy n="50" d="100"/>
        </p:scale>
        <p:origin x="2958" y="22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59250" y="8985250"/>
            <a:ext cx="2127250" cy="2952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403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233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6998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479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910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082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90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634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994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0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359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072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981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502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655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802.11-15/0094r0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6078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SC 64QAM for NG60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629951"/>
              </p:ext>
            </p:extLst>
          </p:nvPr>
        </p:nvGraphicFramePr>
        <p:xfrm>
          <a:off x="501650" y="2303463"/>
          <a:ext cx="8261350" cy="424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Document" r:id="rId4" imgW="8231676" imgH="3693051" progId="Word.Document.8">
                  <p:embed/>
                </p:oleObj>
              </mc:Choice>
              <mc:Fallback>
                <p:oleObj name="Document" r:id="rId4" imgW="8231676" imgH="369305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303463"/>
                        <a:ext cx="8261350" cy="4240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SC 64QAM Rx C/N Performance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Estimated values for the Rx Performance in AWGN</a:t>
            </a:r>
          </a:p>
          <a:p>
            <a:pPr marL="400050" lvl="1" indent="0"/>
            <a:r>
              <a:rPr lang="en-US" dirty="0"/>
              <a:t>(Fixed point implementation, w/o RF impairments</a:t>
            </a:r>
            <a:r>
              <a:rPr lang="en-US" dirty="0" smtClean="0"/>
              <a:t>)</a:t>
            </a:r>
          </a:p>
          <a:p>
            <a:pPr marL="400050" lvl="1" indent="0"/>
            <a:endParaRPr lang="ru-RU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37619"/>
              </p:ext>
            </p:extLst>
          </p:nvPr>
        </p:nvGraphicFramePr>
        <p:xfrm>
          <a:off x="1219200" y="3048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Modulation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 Rate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Rx C/N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64QAM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5/8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18.5dB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20.0dB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13/16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21.5dB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159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Challenges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Improve the data path to support higher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Increase the bit-width/processing/throughput of critical blocks: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LDPC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Improve RF/IF/Baseband analog blocks to support the increased SNR requirement</a:t>
            </a:r>
          </a:p>
        </p:txBody>
      </p:sp>
    </p:spTree>
    <p:extLst>
      <p:ext uri="{BB962C8B-B14F-4D97-AF65-F5344CB8AC3E}">
        <p14:creationId xmlns:p14="http://schemas.microsoft.com/office/powerpoint/2010/main" val="1509180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Mitigation methods to be considered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Add/improve Tx pre-distortion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combat PA saturation effect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APSK (requires to be included in the standard)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improve PAPR and PN endurance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Requires a more complex demapper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942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Summary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We suggest to add 64QAM modes to the SC modulation as part of the NG60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Benefits: 50% throughput increase and increased spectral efficiency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We are getting more confident that 64QAM SC is feasible</a:t>
            </a:r>
          </a:p>
        </p:txBody>
      </p:sp>
    </p:spTree>
    <p:extLst>
      <p:ext uri="{BB962C8B-B14F-4D97-AF65-F5344CB8AC3E}">
        <p14:creationId xmlns:p14="http://schemas.microsoft.com/office/powerpoint/2010/main" val="775836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Next steps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Continue the simulations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this mode to the items that will be evaluated to next standard revision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Evaluate higher modulations as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0948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Backup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7400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SC 64QAM: Additional Improvement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3886200" cy="4838720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It is clear that one of the main multiplicative noise in the 60G link is the Phase Noise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Link budget can be further increased by using better suited constellation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Developed by DVB-S2X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632583"/>
            <a:ext cx="4572000" cy="3853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35996" y="5661248"/>
            <a:ext cx="4320480" cy="4415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kern="0" dirty="0" smtClean="0">
                <a:solidFill>
                  <a:srgbClr val="0070C0"/>
                </a:solidFill>
              </a:rPr>
              <a:t>8+16+20+20APSK</a:t>
            </a:r>
          </a:p>
        </p:txBody>
      </p:sp>
    </p:spTree>
    <p:extLst>
      <p:ext uri="{BB962C8B-B14F-4D97-AF65-F5344CB8AC3E}">
        <p14:creationId xmlns:p14="http://schemas.microsoft.com/office/powerpoint/2010/main" val="37284287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Motivation and purpose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NG60 goals are to extend the 11ad bitrate and performance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By using Channel bonding, MIMO, Higher modulation and more.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presentation, we contribute to this goal by: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Addition of 64QAM to SC modulation to increase the bitrate of links that support only single channel SC (w/o channel bonding and MIMO)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Demonstrating the technical feasibility of achieving this goal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94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Benefits of 64QAM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3810000" cy="4838720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Increase of 50% in PHY throughput or decrease of power consumption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Increase spectral efficiency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Benefit in dense environment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Simple extension of existing modem</a:t>
            </a:r>
            <a:endParaRPr lang="ru-RU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905000"/>
            <a:ext cx="426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7840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Modulation and Coding Scheme for SC</a:t>
            </a:r>
            <a:endParaRPr lang="en-GB" dirty="0"/>
          </a:p>
        </p:txBody>
      </p:sp>
      <p:graphicFrame>
        <p:nvGraphicFramePr>
          <p:cNvPr id="7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737872"/>
              </p:ext>
            </p:extLst>
          </p:nvPr>
        </p:nvGraphicFramePr>
        <p:xfrm>
          <a:off x="1403648" y="4977172"/>
          <a:ext cx="6372708" cy="1219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64098"/>
                <a:gridCol w="1512168"/>
                <a:gridCol w="1008112"/>
                <a:gridCol w="1008112"/>
                <a:gridCol w="972108"/>
                <a:gridCol w="1008110"/>
              </a:tblGrid>
              <a:tr h="27003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0" dirty="0" smtClean="0"/>
                        <a:t>π</a:t>
                      </a:r>
                      <a:r>
                        <a:rPr lang="en-US" sz="1400" b="0" dirty="0" smtClean="0"/>
                        <a:t>/2-16QAM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4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1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13/16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5005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/>
                        <a:t>π</a:t>
                      </a:r>
                      <a:r>
                        <a:rPr lang="en-US" sz="1400" dirty="0" smtClean="0"/>
                        <a:t>/2-64QAM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5/8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5775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/>
                        <a:t>π</a:t>
                      </a:r>
                      <a:r>
                        <a:rPr lang="en-US" sz="1400" dirty="0" smtClean="0"/>
                        <a:t>/2-64QAM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3/4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6930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/>
                        <a:t>π</a:t>
                      </a:r>
                      <a:r>
                        <a:rPr lang="en-US" sz="1400" dirty="0" smtClean="0"/>
                        <a:t>/2-64QAM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13/16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7507.5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8407" y="1520788"/>
            <a:ext cx="6547186" cy="300370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07604" y="4617132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u="sng" dirty="0" smtClean="0">
                <a:solidFill>
                  <a:schemeClr val="tx1"/>
                </a:solidFill>
              </a:rPr>
              <a:t>New suggested modes:</a:t>
            </a:r>
            <a:endParaRPr lang="en-US" sz="1800" b="1" i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435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Encoding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existing LDPC code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64QAM with code rate ½ will not be used since it results in same rate as 16QAM code rate ¾.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change in the LDPC encoding process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4626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Mapping – straight forward extension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r>
              <a:rPr lang="en-US" sz="2000" dirty="0"/>
              <a:t>Use standard 64QAM </a:t>
            </a:r>
          </a:p>
          <a:p>
            <a:r>
              <a:rPr lang="en-US" sz="2000" dirty="0"/>
              <a:t>gray code mapping</a:t>
            </a:r>
          </a:p>
          <a:p>
            <a:r>
              <a:rPr lang="en-US" sz="1800" b="0" dirty="0"/>
              <a:t>	- same as OFDM mapping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602966"/>
            <a:ext cx="4686039" cy="426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9315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Performance of 64QAM code 5/8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5886428"/>
            <a:ext cx="7772400" cy="4000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 smtClean="0"/>
              <a:t>Note: Fixed simulation not fully optimized yet</a:t>
            </a:r>
            <a:endParaRPr lang="en-US" sz="2000" kern="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462" y="1193800"/>
            <a:ext cx="6409076" cy="481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765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Performance of 64QAM code </a:t>
            </a:r>
            <a:r>
              <a:rPr lang="en-US" dirty="0" smtClean="0"/>
              <a:t>3/4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886428"/>
            <a:ext cx="7772400" cy="400091"/>
          </a:xfrm>
          <a:ln/>
        </p:spPr>
        <p:txBody>
          <a:bodyPr/>
          <a:lstStyle/>
          <a:p>
            <a:pPr marL="0" indent="0"/>
            <a:r>
              <a:rPr lang="en-US" sz="2000" dirty="0" smtClean="0"/>
              <a:t>Note: Fixed simulation not fully optimized yet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462" y="1219200"/>
            <a:ext cx="6409076" cy="481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1114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Performance of 64QAM code </a:t>
            </a:r>
            <a:r>
              <a:rPr lang="en-US" dirty="0" smtClean="0"/>
              <a:t>13/16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5886428"/>
            <a:ext cx="7772400" cy="4000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 smtClean="0"/>
              <a:t>Note: Fixed simulation not fully optimized yet</a:t>
            </a:r>
            <a:endParaRPr lang="en-US" sz="2000" kern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462" y="1219200"/>
            <a:ext cx="6409076" cy="481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2952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1957</TotalTime>
  <Words>738</Words>
  <Application>Microsoft Office PowerPoint</Application>
  <PresentationFormat>On-screen Show (4:3)</PresentationFormat>
  <Paragraphs>205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Arial</vt:lpstr>
      <vt:lpstr>Times New Roman</vt:lpstr>
      <vt:lpstr>Office Theme</vt:lpstr>
      <vt:lpstr>Document</vt:lpstr>
      <vt:lpstr>SC 64QAM for NG60</vt:lpstr>
      <vt:lpstr>Motivation and purpose</vt:lpstr>
      <vt:lpstr>Benefits of 64QAM</vt:lpstr>
      <vt:lpstr>Modulation and Coding Scheme for SC</vt:lpstr>
      <vt:lpstr>Encoding</vt:lpstr>
      <vt:lpstr>Mapping – straight forward extension</vt:lpstr>
      <vt:lpstr>Performance of 64QAM code 5/8</vt:lpstr>
      <vt:lpstr>Performance of 64QAM code 3/4</vt:lpstr>
      <vt:lpstr>Performance of 64QAM code 13/16</vt:lpstr>
      <vt:lpstr>SC 64QAM Rx C/N Performance</vt:lpstr>
      <vt:lpstr>Challenges</vt:lpstr>
      <vt:lpstr>Mitigation methods to be considered</vt:lpstr>
      <vt:lpstr>Summary</vt:lpstr>
      <vt:lpstr>Next steps</vt:lpstr>
      <vt:lpstr>Backup</vt:lpstr>
      <vt:lpstr>SC 64QAM: Additional Improvement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Eitan, Alecsander</dc:creator>
  <cp:lastModifiedBy>Eitan, Alecsander</cp:lastModifiedBy>
  <cp:revision>48</cp:revision>
  <cp:lastPrinted>1601-01-01T00:00:00Z</cp:lastPrinted>
  <dcterms:created xsi:type="dcterms:W3CDTF">2014-09-15T04:43:49Z</dcterms:created>
  <dcterms:modified xsi:type="dcterms:W3CDTF">2015-01-12T09:13:06Z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-1002658425</vt:i4>
  </property>
  <property fmtid="{D5CDD505-2E9C-101B-9397-08002B2CF9AE}" pid="3" name="_NewReviewCycle">
    <vt:lpwstr/>
  </property>
  <property fmtid="{D5CDD505-2E9C-101B-9397-08002B2CF9AE}" pid="4" name="_EmailSubject">
    <vt:lpwstr>Can you assign me a number for the presentation called:</vt:lpwstr>
  </property>
  <property fmtid="{D5CDD505-2E9C-101B-9397-08002B2CF9AE}" pid="5" name="_AuthorEmail">
    <vt:lpwstr>amichais@qti.qualcomm.com</vt:lpwstr>
  </property>
  <property fmtid="{D5CDD505-2E9C-101B-9397-08002B2CF9AE}" pid="6" name="_AuthorEmailDisplayName">
    <vt:lpwstr>Sanderovich, Amichai</vt:lpwstr>
  </property>
</Properties>
</file>