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5" r:id="rId2"/>
    <p:sldId id="303" r:id="rId3"/>
    <p:sldId id="317" r:id="rId4"/>
    <p:sldId id="351" r:id="rId5"/>
    <p:sldId id="352" r:id="rId6"/>
    <p:sldId id="355" r:id="rId7"/>
    <p:sldId id="332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24" autoAdjust="0"/>
  </p:normalViewPr>
  <p:slideViewPr>
    <p:cSldViewPr>
      <p:cViewPr>
        <p:scale>
          <a:sx n="100" d="100"/>
          <a:sy n="100" d="100"/>
        </p:scale>
        <p:origin x="-516" y="3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2014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2014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2014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15355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2014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802.11-15/0084r2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13" Type="http://schemas.openxmlformats.org/officeDocument/2006/relationships/hyperlink" Target="mailto:ddrgal@gmail.com" TargetMode="External"/><Relationship Id="rId18" Type="http://schemas.openxmlformats.org/officeDocument/2006/relationships/hyperlink" Target="mailto:pecclesi@cisco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aasterja@qti.qualcomm.com" TargetMode="External"/><Relationship Id="rId12" Type="http://schemas.openxmlformats.org/officeDocument/2006/relationships/hyperlink" Target="mailto:nfinn@cisco.com" TargetMode="External"/><Relationship Id="rId17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carlos.cordeiro@inte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d3e3e3@gmail.com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alex.ashley@hotmail.co.uk" TargetMode="External"/><Relationship Id="rId10" Type="http://schemas.openxmlformats.org/officeDocument/2006/relationships/hyperlink" Target="mailto:jiamin.chen@mail01.huawei.com" TargetMode="External"/><Relationship Id="rId4" Type="http://schemas.openxmlformats.org/officeDocument/2006/relationships/hyperlink" Target="mailto:edwardau@marvell.com" TargetMode="External"/><Relationship Id="rId9" Type="http://schemas.openxmlformats.org/officeDocument/2006/relationships/hyperlink" Target="mailto:Ping.FANG@huawei.com" TargetMode="External"/><Relationship Id="rId14" Type="http://schemas.openxmlformats.org/officeDocument/2006/relationships/hyperlink" Target="mailto:robert.stacey@inte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(Jan ‘15)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2015-01-11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r>
              <a:rPr lang="en-US" sz="1600" dirty="0" smtClean="0"/>
              <a:t>, Edward Au – </a:t>
            </a:r>
            <a:r>
              <a:rPr lang="en-US" sz="1600" b="0" dirty="0" smtClean="0">
                <a:hlinkClick r:id="rId4"/>
              </a:rPr>
              <a:t>edwardau@marvell.com</a:t>
            </a:r>
            <a:r>
              <a:rPr lang="en-US" sz="1600" dirty="0" smtClean="0"/>
              <a:t>, Emily Qi – </a:t>
            </a:r>
            <a:r>
              <a:rPr lang="en-US" sz="1600" b="0" dirty="0" smtClean="0">
                <a:hlinkClick r:id="rId5"/>
              </a:rPr>
              <a:t>emily.h.qi@intel.com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Yongho Seok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, 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7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10"/>
              </a:rPr>
              <a:t>jiamin.chen@mail01.huawei.com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11"/>
              </a:rPr>
              <a:t>d3e3e3@gmail.com</a:t>
            </a:r>
            <a:r>
              <a:rPr lang="en-US" sz="1600" b="0" dirty="0" smtClean="0"/>
              <a:t>, </a:t>
            </a:r>
            <a:r>
              <a:rPr lang="en-US" sz="1600" dirty="0" smtClean="0"/>
              <a:t>Norm Finn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12"/>
              </a:rPr>
              <a:t>nfinn@cisco.com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13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</a:t>
            </a:r>
            <a:r>
              <a:rPr lang="en-US" sz="1600" b="1" dirty="0" smtClean="0"/>
              <a:t>Robert Stacey </a:t>
            </a:r>
            <a:r>
              <a:rPr lang="en-US" sz="1600" dirty="0" smtClean="0"/>
              <a:t>– </a:t>
            </a:r>
            <a:r>
              <a:rPr lang="en-US" sz="1600" dirty="0">
                <a:hlinkClick r:id="rId14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 smtClean="0"/>
              <a:t>  </a:t>
            </a:r>
            <a:endParaRPr lang="en-US" sz="1600" b="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5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dirty="0" smtClean="0">
                <a:hlinkClick r:id="rId14"/>
              </a:rPr>
              <a:t>robert.stacey@intel.com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6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7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dirty="0" smtClean="0">
                <a:hlinkClick r:id="rId18"/>
              </a:rPr>
              <a:t>pecclesi@cisco.com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802.11-11/615r5 documents the process. MDR now in the 802.11 Operating Manual 802.11-14/0629r8</a:t>
            </a:r>
          </a:p>
          <a:p>
            <a:r>
              <a:rPr lang="en-US" sz="1800" dirty="0" smtClean="0"/>
              <a:t>P802.11aa D5.0 went through Working Group Mandatory Editorial Coordination before July 2011</a:t>
            </a:r>
          </a:p>
          <a:p>
            <a:r>
              <a:rPr lang="en-US" sz="1800" dirty="0" smtClean="0"/>
              <a:t>P802.11ad D4.0 went through Working Group Mandatory Editorial Coordination before July 2011</a:t>
            </a:r>
          </a:p>
          <a:p>
            <a:r>
              <a:rPr lang="en-US" sz="1800" dirty="0" err="1" smtClean="0"/>
              <a:t>P802.11ae</a:t>
            </a:r>
            <a:r>
              <a:rPr lang="en-US" sz="1800" dirty="0" smtClean="0"/>
              <a:t> </a:t>
            </a:r>
            <a:r>
              <a:rPr lang="en-US" sz="1800" dirty="0" err="1" smtClean="0"/>
              <a:t>D4.0</a:t>
            </a:r>
            <a:r>
              <a:rPr lang="en-US" sz="1800" dirty="0" smtClean="0"/>
              <a:t> went through Working Group Mandatory Editorial Coordination before July 2011</a:t>
            </a:r>
          </a:p>
          <a:p>
            <a:r>
              <a:rPr lang="en-US" sz="1800" dirty="0" err="1" smtClean="0"/>
              <a:t>P802.11ac</a:t>
            </a:r>
            <a:r>
              <a:rPr lang="en-US" sz="1800" dirty="0" smtClean="0"/>
              <a:t> </a:t>
            </a:r>
            <a:r>
              <a:rPr lang="en-US" sz="1800" dirty="0" err="1" smtClean="0"/>
              <a:t>D4.0</a:t>
            </a:r>
            <a:r>
              <a:rPr lang="en-US" sz="1800" dirty="0" smtClean="0"/>
              <a:t> went through Working Group Mandatory Draft Review</a:t>
            </a:r>
            <a:r>
              <a:rPr lang="en-US" sz="1800" dirty="0"/>
              <a:t> </a:t>
            </a:r>
            <a:r>
              <a:rPr lang="en-US" sz="1800" dirty="0" smtClean="0"/>
              <a:t>before January 2013</a:t>
            </a:r>
          </a:p>
          <a:p>
            <a:r>
              <a:rPr lang="en-US" sz="1800" dirty="0" smtClean="0"/>
              <a:t>P802.11af D4.0 went through Working Group Mandatory Draft Review before May 18, 2013</a:t>
            </a:r>
          </a:p>
          <a:p>
            <a:r>
              <a:rPr lang="en-US" sz="1800" dirty="0" err="1" smtClean="0"/>
              <a:t>REVmc</a:t>
            </a:r>
            <a:r>
              <a:rPr lang="en-US" sz="1800" dirty="0" smtClean="0"/>
              <a:t> D3.0 went through MDR process - 802.11-14/781r11 dated Sept 19, 2014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11-09-1034-10-0000-wg11-style-guide.doc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2014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763109"/>
              </p:ext>
            </p:extLst>
          </p:nvPr>
        </p:nvGraphicFramePr>
        <p:xfrm>
          <a:off x="914400" y="2398816"/>
          <a:ext cx="7772400" cy="315468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- 581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2016***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Jan 2015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In Nov 2014, Editors changed the running order and will revisit in November 2015,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866483"/>
              </p:ext>
            </p:extLst>
          </p:nvPr>
        </p:nvGraphicFramePr>
        <p:xfrm>
          <a:off x="457200" y="1371600"/>
          <a:ext cx="8077200" cy="347757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38221"/>
                <a:gridCol w="381000"/>
                <a:gridCol w="457200"/>
                <a:gridCol w="381000"/>
                <a:gridCol w="304800"/>
                <a:gridCol w="762000"/>
                <a:gridCol w="533400"/>
                <a:gridCol w="533400"/>
                <a:gridCol w="1828800"/>
                <a:gridCol w="11430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Emily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0.05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0.06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13-Jan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Jan 2015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 There is likelihood we should use .</a:t>
            </a:r>
            <a:r>
              <a:rPr lang="en-GB" dirty="0" err="1" smtClean="0"/>
              <a:t>emf</a:t>
            </a:r>
            <a:endParaRPr lang="en-GB" dirty="0" smtClean="0"/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MIB is available (2012, ae2012, aa2012, ad2012, acD5.0, afD5.0. mcD3.0)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 2015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658</Words>
  <Application>Microsoft Office PowerPoint</Application>
  <PresentationFormat>On-screen Show (4:3)</PresentationFormat>
  <Paragraphs>190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Document</vt:lpstr>
      <vt:lpstr>802.11 WG Editor’s Meeting (Jan ‘15)</vt:lpstr>
      <vt:lpstr>Volunteer Editor Contacts</vt:lpstr>
      <vt:lpstr>MDR Status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2015-01-15T03:31:25Z</dcterms:modified>
</cp:coreProperties>
</file>