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03" r:id="rId3"/>
    <p:sldId id="317" r:id="rId4"/>
    <p:sldId id="351" r:id="rId5"/>
    <p:sldId id="352" r:id="rId6"/>
    <p:sldId id="355" r:id="rId7"/>
    <p:sldId id="33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24" autoAdjust="0"/>
  </p:normalViewPr>
  <p:slideViewPr>
    <p:cSldViewPr>
      <p:cViewPr>
        <p:scale>
          <a:sx n="100" d="100"/>
          <a:sy n="100" d="100"/>
        </p:scale>
        <p:origin x="-516" y="3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802.11-15/0084r2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ddrgal@gmail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nfinn@cisco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arlos.cordeiro@inte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alex.ashley@hotmail.co.uk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(Jan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2015-01-11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2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3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5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4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6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7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8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802.11-11/615r5 documents the process. MDR now in the 802.11 Operating Manual 802.11-14/0629r8</a:t>
            </a:r>
          </a:p>
          <a:p>
            <a:r>
              <a:rPr lang="en-US" sz="1800" dirty="0" smtClean="0"/>
              <a:t>P802.11aa D5.0 went through Working Group Mandatory Editorial Coordination before July 2011</a:t>
            </a:r>
          </a:p>
          <a:p>
            <a:r>
              <a:rPr lang="en-US" sz="1800" dirty="0" smtClean="0"/>
              <a:t>P802.11ad D4.0 went through Working Group Mandatory Editorial Coordination before July 2011</a:t>
            </a:r>
          </a:p>
          <a:p>
            <a:r>
              <a:rPr lang="en-US" sz="1800" dirty="0" err="1" smtClean="0"/>
              <a:t>P802.11ae</a:t>
            </a:r>
            <a:r>
              <a:rPr lang="en-US" sz="1800" dirty="0" smtClean="0"/>
              <a:t> </a:t>
            </a:r>
            <a:r>
              <a:rPr lang="en-US" sz="1800" dirty="0" err="1" smtClean="0"/>
              <a:t>D4.0</a:t>
            </a:r>
            <a:r>
              <a:rPr lang="en-US" sz="1800" dirty="0" smtClean="0"/>
              <a:t> went through Working Group Mandatory Editorial Coordination before July 2011</a:t>
            </a:r>
          </a:p>
          <a:p>
            <a:r>
              <a:rPr lang="en-US" sz="1800" dirty="0" err="1" smtClean="0"/>
              <a:t>P802.11ac</a:t>
            </a:r>
            <a:r>
              <a:rPr lang="en-US" sz="1800" dirty="0" smtClean="0"/>
              <a:t> </a:t>
            </a:r>
            <a:r>
              <a:rPr lang="en-US" sz="1800" dirty="0" err="1" smtClean="0"/>
              <a:t>D4.0</a:t>
            </a:r>
            <a:r>
              <a:rPr lang="en-US" sz="1800" dirty="0" smtClean="0"/>
              <a:t> went through Working Group Mandatory Draft Review</a:t>
            </a:r>
            <a:r>
              <a:rPr lang="en-US" sz="1800" dirty="0"/>
              <a:t> </a:t>
            </a:r>
            <a:r>
              <a:rPr lang="en-US" sz="1800" dirty="0" smtClean="0"/>
              <a:t>before January 2013</a:t>
            </a:r>
          </a:p>
          <a:p>
            <a:r>
              <a:rPr lang="en-US" sz="1800" dirty="0" smtClean="0"/>
              <a:t>P802.11af D4.0 went through Working Group Mandatory Draft Review before May 18, 2013</a:t>
            </a:r>
          </a:p>
          <a:p>
            <a:r>
              <a:rPr lang="en-US" sz="1800" dirty="0" err="1" smtClean="0"/>
              <a:t>REVmc</a:t>
            </a:r>
            <a:r>
              <a:rPr lang="en-US" sz="1800" dirty="0" smtClean="0"/>
              <a:t> D3.0 went through MDR process - 802.11-14/781r11 dated Sept 19, 2014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11-09-1034-10-0000-wg11-style-guide.doc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763109"/>
              </p:ext>
            </p:extLst>
          </p:nvPr>
        </p:nvGraphicFramePr>
        <p:xfrm>
          <a:off x="914400" y="2398816"/>
          <a:ext cx="7772400" cy="31546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2016***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Jan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2014, Editors changed the running order and will revisit in November 2015,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866483"/>
              </p:ext>
            </p:extLst>
          </p:nvPr>
        </p:nvGraphicFramePr>
        <p:xfrm>
          <a:off x="457200" y="1371600"/>
          <a:ext cx="8077200" cy="34775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Emily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0.06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13-Jan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Jan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MIB is available (2012, ae2012, aa2012, ad2012, acD5.0, afD5.0. mcD3.0)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</Words>
  <Application>Microsoft Office PowerPoint</Application>
  <PresentationFormat>On-screen Show (4:3)</PresentationFormat>
  <Paragraphs>190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WG Editor’s Meeting (Jan ‘15)</vt:lpstr>
      <vt:lpstr>Volunteer Editor Contacts</vt:lpstr>
      <vt:lpstr>MDR Status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2015-01-15T03:31:25Z</dcterms:modified>
</cp:coreProperties>
</file>