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24" autoAdjust="0"/>
  </p:normalViewPr>
  <p:slideViewPr>
    <p:cSldViewPr>
      <p:cViewPr>
        <p:scale>
          <a:sx n="100" d="100"/>
          <a:sy n="100" d="100"/>
        </p:scale>
        <p:origin x="-522" y="360"/>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Jan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Jan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Jan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Jan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802.11-15/0084r0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robert.stacey@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alex.ashley@hotmail.co.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(Jan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2015-01-11</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37"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Jan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802.11-11/615r5 documents the process. MDR now in the 802.11 Operating Manual 802.11-14/0629r8</a:t>
            </a:r>
          </a:p>
          <a:p>
            <a:r>
              <a:rPr lang="en-US" sz="1800" dirty="0" smtClean="0"/>
              <a:t>P802.11aa D5.0 went through Working Group Mandatory Editorial Coordination before July 2011</a:t>
            </a:r>
          </a:p>
          <a:p>
            <a:r>
              <a:rPr lang="en-US" sz="1800" dirty="0" smtClean="0"/>
              <a:t>P802.11ad D4.0 went through Working Group Mandatory Editorial Coordination before July 2011</a:t>
            </a:r>
          </a:p>
          <a:p>
            <a:r>
              <a:rPr lang="en-US" sz="1800" dirty="0" err="1" smtClean="0"/>
              <a:t>P802.11ae</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P802.11ac</a:t>
            </a:r>
            <a:r>
              <a:rPr lang="en-US" sz="1800" dirty="0" smtClean="0"/>
              <a:t> </a:t>
            </a:r>
            <a:r>
              <a:rPr lang="en-US" sz="1800" dirty="0" err="1" smtClean="0"/>
              <a:t>D4.0</a:t>
            </a:r>
            <a:r>
              <a:rPr lang="en-US" sz="1800" dirty="0" smtClean="0"/>
              <a:t> went through Working Group Mandatory Draft Review</a:t>
            </a:r>
            <a:r>
              <a:rPr lang="en-US" sz="1800" dirty="0"/>
              <a:t> </a:t>
            </a:r>
            <a:r>
              <a:rPr lang="en-US" sz="1800" dirty="0" smtClean="0"/>
              <a:t>before January 2013</a:t>
            </a:r>
          </a:p>
          <a:p>
            <a:r>
              <a:rPr lang="en-US" sz="1800" dirty="0" smtClean="0"/>
              <a:t>P802.11af D4.0 went through Working Group Mandatory Draft Review before May 18, 2013</a:t>
            </a:r>
          </a:p>
          <a:p>
            <a:r>
              <a:rPr lang="en-US" sz="1800" dirty="0" err="1" smtClean="0"/>
              <a:t>REVmc</a:t>
            </a:r>
            <a:r>
              <a:rPr lang="en-US" sz="1800" dirty="0" smtClean="0"/>
              <a:t> D3.0 went through MDR process - 802.11-14/781r11 dated Sept 19, 2014</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a:t>
            </a:r>
            <a:r>
              <a:rPr lang="en-GB" dirty="0" smtClean="0"/>
              <a:t>11-09-1034-10-0000-wg11-style-guide.doc</a:t>
            </a:r>
            <a:endParaRPr lang="en-GB" dirty="0" smtClean="0"/>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29176310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Jan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708734706"/>
              </p:ext>
            </p:extLst>
          </p:nvPr>
        </p:nvGraphicFramePr>
        <p:xfrm>
          <a:off x="457200" y="1371600"/>
          <a:ext cx="8077200" cy="347757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4-Nov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0.02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0.05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Jan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Jan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Jan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Jan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2014-01-13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a:t>
            </a:r>
            <a:r>
              <a:rPr lang="en-US" dirty="0" smtClean="0"/>
              <a:t>09/1034r10</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2015-01-13</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smtClean="0"/>
              <a:t>P802.11ah Amendment (S1G</a:t>
            </a:r>
            <a:r>
              <a:rPr lang="en-US" sz="1400" dirty="0"/>
              <a:t>) – Alfred </a:t>
            </a:r>
            <a:r>
              <a:rPr lang="en-US" sz="1400" dirty="0" err="1" smtClean="0"/>
              <a:t>Asterjadhi</a:t>
            </a:r>
            <a:r>
              <a:rPr lang="en-US" sz="1400" dirty="0" smtClean="0"/>
              <a:t>, Yongho Seok </a:t>
            </a:r>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Tx/>
              <a:buChar char="•"/>
              <a:defRPr/>
            </a:pPr>
            <a:r>
              <a:rPr lang="en-US" sz="1400" dirty="0" smtClean="0"/>
              <a:t>P802.11ak 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Font typeface="Arial" panose="020B0604020202020204" pitchFamily="34" charset="0"/>
              <a:buChar char="•"/>
              <a:defRPr/>
            </a:pPr>
            <a:r>
              <a:rPr lang="en-US" sz="1400" dirty="0"/>
              <a:t>P802.11ah Amendment (S1G) </a:t>
            </a:r>
            <a:r>
              <a:rPr lang="en-US" sz="1400" dirty="0" smtClean="0"/>
              <a:t>–P802.11ai </a:t>
            </a:r>
            <a:r>
              <a:rPr lang="en-US" sz="1400" dirty="0"/>
              <a:t>Amendment (FILS) </a:t>
            </a:r>
            <a:r>
              <a:rPr lang="en-US" sz="1400" dirty="0" smtClean="0"/>
              <a:t>– </a:t>
            </a:r>
            <a:r>
              <a:rPr lang="en-US" sz="1400" dirty="0"/>
              <a:t>Ping </a:t>
            </a:r>
            <a:r>
              <a:rPr lang="en-US" sz="1400" dirty="0" smtClean="0"/>
              <a:t>FANG</a:t>
            </a:r>
          </a:p>
          <a:p>
            <a:pPr lvl="1">
              <a:lnSpc>
                <a:spcPct val="80000"/>
              </a:lnSpc>
              <a:buFont typeface="Arial" panose="020B0604020202020204" pitchFamily="34" charset="0"/>
              <a:buChar char="•"/>
              <a:defRPr/>
            </a:pPr>
            <a:r>
              <a:rPr lang="en-US" sz="1400" dirty="0" smtClean="0"/>
              <a:t>P802.11ak Amendment (GLK) – Norm Finn</a:t>
            </a:r>
            <a:endParaRPr lang="en-US" sz="14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a:t>
            </a:r>
          </a:p>
          <a:p>
            <a:pPr lvl="1">
              <a:lnSpc>
                <a:spcPct val="80000"/>
              </a:lnSpc>
              <a:buFont typeface="Arial" panose="020B0604020202020204" pitchFamily="34" charset="0"/>
              <a:buChar char="•"/>
              <a:defRPr/>
            </a:pPr>
            <a:r>
              <a:rPr lang="en-US" sz="1100" dirty="0" err="1" smtClean="0"/>
              <a:t>Jeorge</a:t>
            </a:r>
            <a:r>
              <a:rPr lang="en-US" sz="1100" dirty="0" smtClean="0"/>
              <a:t> </a:t>
            </a:r>
            <a:r>
              <a:rPr lang="en-US" sz="1100" dirty="0" err="1" smtClean="0"/>
              <a:t>Hurtarte</a:t>
            </a:r>
            <a:r>
              <a:rPr lang="en-US" sz="1100" dirty="0" smtClean="0"/>
              <a:t>		Marc </a:t>
            </a:r>
            <a:r>
              <a:rPr lang="en-US" sz="1100" dirty="0" err="1" smtClean="0"/>
              <a:t>Emmelmann</a:t>
            </a:r>
            <a:endParaRPr lang="en-US" sz="1100" dirty="0" smtClean="0"/>
          </a:p>
          <a:p>
            <a:pPr lvl="1">
              <a:lnSpc>
                <a:spcPct val="80000"/>
              </a:lnSpc>
              <a:buFont typeface="Arial" panose="020B0604020202020204" pitchFamily="34" charset="0"/>
              <a:buChar char="•"/>
              <a:defRPr/>
            </a:pPr>
            <a:r>
              <a:rPr lang="en-US" sz="1100" dirty="0" smtClean="0"/>
              <a:t>Mark Hamilton		Tom </a:t>
            </a:r>
            <a:r>
              <a:rPr lang="en-US" sz="1100" dirty="0" err="1" smtClean="0"/>
              <a:t>Kolze</a:t>
            </a:r>
            <a:r>
              <a:rPr lang="en-US" sz="1100" dirty="0" smtClean="0"/>
              <a:t>	</a:t>
            </a:r>
          </a:p>
          <a:p>
            <a:pPr lvl="1">
              <a:lnSpc>
                <a:spcPct val="80000"/>
              </a:lnSpc>
              <a:buFont typeface="Arial" panose="020B0604020202020204" pitchFamily="34" charset="0"/>
              <a:buChar char="•"/>
              <a:defRPr/>
            </a:pPr>
            <a:r>
              <a:rPr lang="en-US" sz="1100" dirty="0" smtClean="0"/>
              <a:t>Scott Marin		Victor </a:t>
            </a:r>
            <a:r>
              <a:rPr lang="en-US" sz="1100" dirty="0" err="1" smtClean="0"/>
              <a:t>Hou</a:t>
            </a:r>
            <a:endParaRPr lang="en-US" sz="1100" dirty="0" smtClean="0"/>
          </a:p>
          <a:p>
            <a:pPr marL="457200" lvl="1" indent="0">
              <a:lnSpc>
                <a:spcPct val="80000"/>
              </a:lnSpc>
              <a:buNone/>
              <a:defRPr/>
            </a:pPr>
            <a:endParaRPr lang="en-US" sz="1000" dirty="0"/>
          </a:p>
          <a:p>
            <a:pPr>
              <a:lnSpc>
                <a:spcPct val="80000"/>
              </a:lnSpc>
              <a:defRPr/>
            </a:pPr>
            <a:r>
              <a:rPr lang="en-US" sz="1200" dirty="0"/>
              <a:t>IEEE Staff </a:t>
            </a:r>
            <a:r>
              <a:rPr lang="en-US" sz="1200" dirty="0" smtClean="0"/>
              <a:t>present </a:t>
            </a:r>
            <a:r>
              <a:rPr lang="en-US" sz="1200" dirty="0"/>
              <a:t>and always welcome! </a:t>
            </a:r>
          </a:p>
          <a:p>
            <a:pPr marL="514350" lvl="2" indent="-171450">
              <a:lnSpc>
                <a:spcPct val="80000"/>
              </a:lnSpc>
              <a:buFont typeface="Arial" panose="020B0604020202020204" pitchFamily="34" charset="0"/>
              <a:buChar char="•"/>
              <a:defRPr/>
            </a:pPr>
            <a:r>
              <a:rPr lang="en-US" sz="1100" dirty="0"/>
              <a:t>Michelle Turner – staff editor for 802, </a:t>
            </a:r>
            <a:r>
              <a:rPr lang="en-US" sz="1100" dirty="0" smtClean="0">
                <a:hlinkClick r:id="rId3"/>
              </a:rPr>
              <a:t>m.turner@ieee.org</a:t>
            </a:r>
            <a:endParaRPr lang="en-US" sz="1100" dirty="0" smtClean="0"/>
          </a:p>
          <a:p>
            <a:pPr marL="514350" lvl="2" indent="-171450">
              <a:lnSpc>
                <a:spcPct val="80000"/>
              </a:lnSpc>
              <a:buFont typeface="Arial" panose="020B0604020202020204" pitchFamily="34" charset="0"/>
              <a:buChar char="•"/>
              <a:defRPr/>
            </a:pPr>
            <a:r>
              <a:rPr lang="en-US" sz="1100" dirty="0" err="1"/>
              <a:t>Soo</a:t>
            </a:r>
            <a:r>
              <a:rPr lang="en-US" sz="1100" dirty="0"/>
              <a:t> Kim – Client Services, </a:t>
            </a:r>
            <a:r>
              <a:rPr lang="en-US" sz="1100" dirty="0">
                <a:hlinkClick r:id="rId4"/>
              </a:rPr>
              <a:t>s.h.kim@ieee.org</a:t>
            </a:r>
            <a:r>
              <a:rPr lang="en-US" sz="1100" dirty="0"/>
              <a:t> </a:t>
            </a:r>
          </a:p>
          <a:p>
            <a:pPr marL="342900" lvl="2" indent="0">
              <a:lnSpc>
                <a:spcPct val="80000"/>
              </a:lnSpc>
              <a:buNone/>
              <a:defRPr/>
            </a:pP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smtClean="0"/>
              <a:t>Kathryn </a:t>
            </a:r>
            <a:r>
              <a:rPr lang="en-US" sz="1100" dirty="0"/>
              <a:t>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4"/>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5"/>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Jan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p>
          <a:p>
            <a:r>
              <a:rPr lang="en-GB" sz="2000" dirty="0" smtClean="0"/>
              <a:t>11ah –  </a:t>
            </a:r>
          </a:p>
          <a:p>
            <a:r>
              <a:rPr lang="en-GB" sz="2000" dirty="0" smtClean="0"/>
              <a:t>11ai –  </a:t>
            </a:r>
          </a:p>
          <a:p>
            <a:r>
              <a:rPr lang="en-GB" sz="2000" dirty="0" smtClean="0"/>
              <a:t>11aj –  </a:t>
            </a:r>
          </a:p>
          <a:p>
            <a:pPr lvl="0"/>
            <a:r>
              <a:rPr lang="en-GB" sz="2000" dirty="0" smtClean="0"/>
              <a:t>11ak –  </a:t>
            </a:r>
          </a:p>
          <a:p>
            <a:r>
              <a:rPr lang="en-GB" sz="2000" dirty="0" smtClean="0"/>
              <a:t>11aq –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a:t>
            </a:r>
            <a:r>
              <a:rPr lang="en-US" dirty="0" smtClean="0"/>
              <a:t>802.11-11/1149r40 </a:t>
            </a:r>
            <a:r>
              <a:rPr lang="en-US" dirty="0" smtClean="0"/>
              <a:t>(</a:t>
            </a:r>
            <a:r>
              <a:rPr lang="en-US" dirty="0" smtClean="0"/>
              <a:t>2015 Jan 12</a:t>
            </a:r>
            <a:r>
              <a:rPr lang="en-US" dirty="0" smtClean="0"/>
              <a:t>)</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11-11-270r26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Jan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1535</Words>
  <Application>Microsoft Office PowerPoint</Application>
  <PresentationFormat>On-screen Show (4:3)</PresentationFormat>
  <Paragraphs>370</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(Jan ‘15)</vt:lpstr>
      <vt:lpstr>Abstract</vt:lpstr>
      <vt:lpstr>Agenda for 2014-01-13</vt:lpstr>
      <vt:lpstr>Roll Call – 2015-01-13</vt:lpstr>
      <vt:lpstr>Volunteer Editor Contacts</vt:lpstr>
      <vt:lpstr>Jan 13th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2015-01-12T11:23:56Z</dcterms:modified>
</cp:coreProperties>
</file>