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63" r:id="rId21"/>
    <p:sldId id="335" r:id="rId22"/>
    <p:sldId id="356" r:id="rId23"/>
    <p:sldId id="357" r:id="rId24"/>
    <p:sldId id="33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24" autoAdjust="0"/>
  </p:normalViewPr>
  <p:slideViewPr>
    <p:cSldViewPr>
      <p:cViewPr>
        <p:scale>
          <a:sx n="100" d="100"/>
          <a:sy n="100" d="100"/>
        </p:scale>
        <p:origin x="-522" y="360"/>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Sept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Sept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Sept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Sept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Sept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Sept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Sept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Sept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Sept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Sept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Sept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Sept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Jan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Jan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Jan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Jan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Jan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802.11-15/0084r0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ddrgal@gmail.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carlos.cordeiro@inte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robert.stacey@intel.com"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alex.ashley@hotmail.co.uk"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(Jan ‘15)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2015-01-11</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337"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Jan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802.11-11/615r5 documents the process. MDR now in the 802.11 Operating Manual 802.11-14/0629r8</a:t>
            </a:r>
          </a:p>
          <a:p>
            <a:r>
              <a:rPr lang="en-US" sz="1800" dirty="0" smtClean="0"/>
              <a:t>P802.11aa D5.0 went through Working Group Mandatory Editorial Coordination before July 2011</a:t>
            </a:r>
          </a:p>
          <a:p>
            <a:r>
              <a:rPr lang="en-US" sz="1800" dirty="0" smtClean="0"/>
              <a:t>P802.11ad D4.0 went through Working Group Mandatory Editorial Coordination before July 2011</a:t>
            </a:r>
          </a:p>
          <a:p>
            <a:r>
              <a:rPr lang="en-US" sz="1800" dirty="0" err="1" smtClean="0"/>
              <a:t>P802.11ae</a:t>
            </a:r>
            <a:r>
              <a:rPr lang="en-US" sz="1800" dirty="0" smtClean="0"/>
              <a:t> </a:t>
            </a:r>
            <a:r>
              <a:rPr lang="en-US" sz="1800" dirty="0" err="1" smtClean="0"/>
              <a:t>D4.0</a:t>
            </a:r>
            <a:r>
              <a:rPr lang="en-US" sz="1800" dirty="0" smtClean="0"/>
              <a:t> went through Working Group Mandatory Editorial Coordination before July 2011</a:t>
            </a:r>
          </a:p>
          <a:p>
            <a:r>
              <a:rPr lang="en-US" sz="1800" dirty="0" err="1" smtClean="0"/>
              <a:t>P802.11ac</a:t>
            </a:r>
            <a:r>
              <a:rPr lang="en-US" sz="1800" dirty="0" smtClean="0"/>
              <a:t> </a:t>
            </a:r>
            <a:r>
              <a:rPr lang="en-US" sz="1800" dirty="0" err="1" smtClean="0"/>
              <a:t>D4.0</a:t>
            </a:r>
            <a:r>
              <a:rPr lang="en-US" sz="1800" dirty="0" smtClean="0"/>
              <a:t> went through Working Group Mandatory Draft Review</a:t>
            </a:r>
            <a:r>
              <a:rPr lang="en-US" sz="1800" dirty="0"/>
              <a:t> </a:t>
            </a:r>
            <a:r>
              <a:rPr lang="en-US" sz="1800" dirty="0" smtClean="0"/>
              <a:t>before January 2013</a:t>
            </a:r>
          </a:p>
          <a:p>
            <a:r>
              <a:rPr lang="en-US" sz="1800" dirty="0" smtClean="0"/>
              <a:t>P802.11af D4.0 went through Working Group Mandatory Draft Review before May 18, 2013</a:t>
            </a:r>
          </a:p>
          <a:p>
            <a:r>
              <a:rPr lang="en-US" sz="1800" dirty="0" err="1" smtClean="0"/>
              <a:t>REVmc</a:t>
            </a:r>
            <a:r>
              <a:rPr lang="en-US" sz="1800" dirty="0" smtClean="0"/>
              <a:t> D3.0 went through MDR process - 802.11-14/781r11 dated Sept 19, 2014</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a:t>
            </a:r>
            <a:r>
              <a:rPr lang="en-GB" dirty="0" smtClean="0"/>
              <a:t>11-09-1034-10-0000-wg11-style-guide.doc</a:t>
            </a:r>
            <a:endParaRPr lang="en-GB" dirty="0" smtClean="0"/>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291763109"/>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Sept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Jan 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3708734706"/>
              </p:ext>
            </p:extLst>
          </p:nvPr>
        </p:nvGraphicFramePr>
        <p:xfrm>
          <a:off x="457200" y="1371600"/>
          <a:ext cx="8077200" cy="347757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r>
                        <a:rPr kumimoji="0" lang="en-US" sz="1200" b="0" i="0" u="none" strike="noStrike" cap="none" normalizeH="0" baseline="0" smtClean="0">
                          <a:ln>
                            <a:noFill/>
                          </a:ln>
                          <a:solidFill>
                            <a:schemeClr val="tx1"/>
                          </a:solidFill>
                          <a:effectLst/>
                          <a:latin typeface="Times New Roman" pitchFamily="18" charset="0"/>
                        </a:rPr>
                        <a:t>, Emily </a:t>
                      </a:r>
                      <a:r>
                        <a:rPr kumimoji="0" lang="en-US" sz="1200" b="0" i="0" u="none" strike="noStrike" cap="none" normalizeH="0" baseline="0" dirty="0" smtClean="0">
                          <a:ln>
                            <a:noFill/>
                          </a:ln>
                          <a:solidFill>
                            <a:schemeClr val="tx1"/>
                          </a:solidFill>
                          <a:effectLst/>
                          <a:latin typeface="Times New Roman" pitchFamily="18" charset="0"/>
                        </a:rPr>
                        <a:t>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3-Nov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4-Nov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3-Nov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0.02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3-Nov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0.05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4-Nov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4-Nov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Jan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smtClean="0"/>
              <a:t>Peter Ecclesine (Cisco Systems)</a:t>
            </a:r>
          </a:p>
        </p:txBody>
      </p:sp>
      <p:sp>
        <p:nvSpPr>
          <p:cNvPr id="31977" name="Date Placeholder 10"/>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dirty="0" smtClean="0"/>
              <a:t>I’m going to suggest going forward we use a single style with appropriately set tabs,  and use leading</a:t>
            </a:r>
            <a:r>
              <a:rPr lang="en-US" dirty="0" smtClean="0"/>
              <a:t> </a:t>
            </a:r>
            <a:r>
              <a:rPr lang="en-GB" dirty="0" smtClean="0"/>
              <a:t>Tabs to distinguish the syntax and description parts. (Adrian Stephens Feb 9, 2010)</a:t>
            </a:r>
          </a:p>
          <a:p>
            <a:r>
              <a:rPr lang="en-GB" dirty="0" smtClean="0"/>
              <a:t> Keep embedded figures using </a:t>
            </a:r>
            <a:r>
              <a:rPr lang="en-GB" dirty="0" err="1" smtClean="0"/>
              <a:t>visio</a:t>
            </a:r>
            <a:r>
              <a:rPr lang="en-GB" dirty="0" smtClean="0"/>
              <a:t> as long as possible</a:t>
            </a:r>
            <a:endParaRPr lang="en-US" dirty="0" smtClean="0"/>
          </a:p>
          <a:p>
            <a:pPr lvl="1"/>
            <a:r>
              <a:rPr lang="en-GB" dirty="0" smtClean="0"/>
              <a:t>Near the end of sponsor ballot,  turn these all into .</a:t>
            </a:r>
            <a:r>
              <a:rPr lang="en-GB" dirty="0" err="1" smtClean="0"/>
              <a:t>wmf</a:t>
            </a:r>
            <a:r>
              <a:rPr lang="en-GB" dirty="0" smtClean="0"/>
              <a:t> (windows meta file) format files (you can do this from </a:t>
            </a:r>
            <a:r>
              <a:rPr lang="en-GB" dirty="0" err="1" smtClean="0"/>
              <a:t>visio</a:t>
            </a:r>
            <a:r>
              <a:rPr lang="en-GB" dirty="0" smtClean="0"/>
              <a:t> using “save as”).   Keep separate files for the .</a:t>
            </a:r>
            <a:r>
              <a:rPr lang="en-GB" dirty="0" err="1" smtClean="0"/>
              <a:t>vsd</a:t>
            </a:r>
            <a:r>
              <a:rPr lang="en-GB" dirty="0" smtClean="0"/>
              <a:t> source and the .</a:t>
            </a:r>
            <a:r>
              <a:rPr lang="en-GB" dirty="0" err="1" smtClean="0"/>
              <a:t>wmf</a:t>
            </a:r>
            <a:r>
              <a:rPr lang="en-GB" dirty="0" smtClean="0"/>
              <a:t> file that is linked to from frame. There is likelihood we should use .</a:t>
            </a:r>
            <a:r>
              <a:rPr lang="en-GB" dirty="0" err="1" smtClean="0"/>
              <a:t>emf</a:t>
            </a:r>
            <a:endParaRPr lang="en-GB" dirty="0" smtClean="0"/>
          </a:p>
          <a:p>
            <a:r>
              <a:rPr lang="en-GB" dirty="0" smtClean="0"/>
              <a:t>Frame templates for </a:t>
            </a:r>
            <a:r>
              <a:rPr lang="en-GB" dirty="0" err="1" smtClean="0"/>
              <a:t>11aa</a:t>
            </a:r>
            <a:r>
              <a:rPr lang="en-GB" dirty="0" smtClean="0"/>
              <a:t>, </a:t>
            </a:r>
            <a:r>
              <a:rPr lang="en-GB" dirty="0" err="1" smtClean="0"/>
              <a:t>11ac</a:t>
            </a:r>
            <a:r>
              <a:rPr lang="en-GB" dirty="0" smtClean="0"/>
              <a:t>, </a:t>
            </a:r>
            <a:r>
              <a:rPr lang="en-GB" dirty="0" err="1" smtClean="0"/>
              <a:t>11af</a:t>
            </a:r>
            <a:r>
              <a:rPr lang="en-GB" dirty="0" smtClean="0"/>
              <a:t> </a:t>
            </a:r>
          </a:p>
          <a:p>
            <a:r>
              <a:rPr lang="en-GB" dirty="0" smtClean="0"/>
              <a:t>Text version of MIB is available (2012, ae2012, aa2012, ad2012, acD5.0, afD5.0. mcD3.0)</a:t>
            </a:r>
            <a:endParaRPr lang="en-US"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Jan 2015</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655953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Jan 2015</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Jan 2015</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24</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2014-01-13</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a:t>Style Guide for </a:t>
            </a:r>
            <a:r>
              <a:rPr lang="en-US" dirty="0" smtClean="0"/>
              <a:t>802.11 </a:t>
            </a:r>
            <a:r>
              <a:rPr lang="en-US" dirty="0" smtClean="0"/>
              <a:t>09/1034r10</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2015-01-13</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Au, Emily Qi</a:t>
            </a:r>
          </a:p>
          <a:p>
            <a:pPr lvl="1">
              <a:lnSpc>
                <a:spcPct val="80000"/>
              </a:lnSpc>
              <a:buFontTx/>
              <a:buChar char="•"/>
              <a:defRPr/>
            </a:pPr>
            <a:r>
              <a:rPr lang="en-US" sz="1400" dirty="0" smtClean="0"/>
              <a:t>P802.11ah Amendment (S1G</a:t>
            </a:r>
            <a:r>
              <a:rPr lang="en-US" sz="1400" dirty="0"/>
              <a:t>) – Alfred </a:t>
            </a:r>
            <a:r>
              <a:rPr lang="en-US" sz="1400" dirty="0" err="1" smtClean="0"/>
              <a:t>Asterjadhi</a:t>
            </a:r>
            <a:r>
              <a:rPr lang="en-US" sz="1400" dirty="0" smtClean="0"/>
              <a:t>, Yongho Seok </a:t>
            </a:r>
          </a:p>
          <a:p>
            <a:pPr lvl="1">
              <a:lnSpc>
                <a:spcPct val="80000"/>
              </a:lnSpc>
              <a:buFontTx/>
              <a:buChar char="•"/>
              <a:defRPr/>
            </a:pPr>
            <a:r>
              <a:rPr lang="en-US" sz="1400" dirty="0" smtClean="0"/>
              <a:t>P802.11ai </a:t>
            </a:r>
            <a:r>
              <a:rPr lang="en-US" sz="1400" dirty="0"/>
              <a:t>Amendment (FILS) – </a:t>
            </a:r>
            <a:r>
              <a:rPr lang="en-US" sz="1400" dirty="0" smtClean="0"/>
              <a:t>Lee Armstrong</a:t>
            </a:r>
          </a:p>
          <a:p>
            <a:pPr lvl="1">
              <a:lnSpc>
                <a:spcPct val="80000"/>
              </a:lnSpc>
              <a:buFontTx/>
              <a:buChar char="•"/>
              <a:defRPr/>
            </a:pPr>
            <a:r>
              <a:rPr lang="en-US" sz="1400" dirty="0"/>
              <a:t>P802.11aj Amendment (CMMW) – </a:t>
            </a:r>
            <a:r>
              <a:rPr lang="en-US" sz="1400" dirty="0" err="1"/>
              <a:t>Jiamin</a:t>
            </a:r>
            <a:r>
              <a:rPr lang="en-US" sz="1400" dirty="0"/>
              <a:t> </a:t>
            </a:r>
            <a:r>
              <a:rPr lang="en-US" sz="1400" dirty="0" smtClean="0"/>
              <a:t>CHEN</a:t>
            </a:r>
          </a:p>
          <a:p>
            <a:pPr lvl="1">
              <a:lnSpc>
                <a:spcPct val="80000"/>
              </a:lnSpc>
              <a:buFontTx/>
              <a:buChar char="•"/>
              <a:defRPr/>
            </a:pPr>
            <a:r>
              <a:rPr lang="en-US" sz="1400" dirty="0" smtClean="0"/>
              <a:t>P802.11ak Amendment(GLK) </a:t>
            </a:r>
            <a:r>
              <a:rPr lang="en-US" sz="1400" dirty="0"/>
              <a:t>– </a:t>
            </a:r>
            <a:r>
              <a:rPr lang="en-US" sz="1400" dirty="0" smtClean="0"/>
              <a:t> Donald Eastlake</a:t>
            </a:r>
          </a:p>
          <a:p>
            <a:pPr lvl="1">
              <a:lnSpc>
                <a:spcPct val="80000"/>
              </a:lnSpc>
              <a:buFontTx/>
              <a:buChar char="•"/>
              <a:defRPr/>
            </a:pPr>
            <a:r>
              <a:rPr lang="en-US" sz="1400" dirty="0"/>
              <a:t>P809.11aq Amendment (PAD) – Dan </a:t>
            </a:r>
            <a:r>
              <a:rPr lang="en-US" sz="1400" dirty="0" smtClean="0"/>
              <a:t>Gal</a:t>
            </a:r>
          </a:p>
          <a:p>
            <a:pPr>
              <a:lnSpc>
                <a:spcPct val="80000"/>
              </a:lnSpc>
              <a:buFontTx/>
              <a:buNone/>
              <a:defRPr/>
            </a:pPr>
            <a:endParaRPr lang="en-US" sz="1000" dirty="0" smtClean="0"/>
          </a:p>
          <a:p>
            <a:pPr>
              <a:lnSpc>
                <a:spcPct val="80000"/>
              </a:lnSpc>
              <a:defRPr/>
            </a:pPr>
            <a:r>
              <a:rPr lang="en-US" sz="1400" dirty="0" smtClean="0"/>
              <a:t>802.11 Editors not  present</a:t>
            </a:r>
          </a:p>
          <a:p>
            <a:pPr lvl="1">
              <a:lnSpc>
                <a:spcPct val="80000"/>
              </a:lnSpc>
              <a:buFont typeface="Arial" panose="020B0604020202020204" pitchFamily="34" charset="0"/>
              <a:buChar char="•"/>
              <a:defRPr/>
            </a:pPr>
            <a:r>
              <a:rPr lang="en-US" sz="1400" dirty="0"/>
              <a:t>P802.11ah Amendment (S1G) </a:t>
            </a:r>
            <a:r>
              <a:rPr lang="en-US" sz="1400" dirty="0" smtClean="0"/>
              <a:t>–P802.11ai </a:t>
            </a:r>
            <a:r>
              <a:rPr lang="en-US" sz="1400" dirty="0"/>
              <a:t>Amendment (FILS) </a:t>
            </a:r>
            <a:r>
              <a:rPr lang="en-US" sz="1400" dirty="0" smtClean="0"/>
              <a:t>– </a:t>
            </a:r>
            <a:r>
              <a:rPr lang="en-US" sz="1400" dirty="0"/>
              <a:t>Ping </a:t>
            </a:r>
            <a:r>
              <a:rPr lang="en-US" sz="1400" dirty="0" smtClean="0"/>
              <a:t>FANG</a:t>
            </a:r>
          </a:p>
          <a:p>
            <a:pPr lvl="1">
              <a:lnSpc>
                <a:spcPct val="80000"/>
              </a:lnSpc>
              <a:buFont typeface="Arial" panose="020B0604020202020204" pitchFamily="34" charset="0"/>
              <a:buChar char="•"/>
              <a:defRPr/>
            </a:pPr>
            <a:r>
              <a:rPr lang="en-US" sz="1400" dirty="0" smtClean="0"/>
              <a:t>P802.11ak Amendment (GLK) – Norm Finn</a:t>
            </a:r>
            <a:endParaRPr lang="en-US" sz="1400" dirty="0"/>
          </a:p>
          <a:p>
            <a:pPr lvl="1">
              <a:lnSpc>
                <a:spcPct val="80000"/>
              </a:lnSpc>
              <a:buFontTx/>
              <a:buNone/>
              <a:defRPr/>
            </a:pPr>
            <a:endParaRPr lang="en-US" sz="1400" dirty="0" smtClean="0"/>
          </a:p>
          <a:p>
            <a:pPr>
              <a:lnSpc>
                <a:spcPct val="80000"/>
              </a:lnSpc>
              <a:defRPr/>
            </a:pPr>
            <a:r>
              <a:rPr lang="en-US" sz="1000" dirty="0" smtClean="0"/>
              <a:t>Also present:</a:t>
            </a:r>
          </a:p>
          <a:p>
            <a:pPr lvl="1">
              <a:lnSpc>
                <a:spcPct val="80000"/>
              </a:lnSpc>
              <a:buFont typeface="Arial" panose="020B0604020202020204" pitchFamily="34" charset="0"/>
              <a:buChar char="•"/>
              <a:defRPr/>
            </a:pPr>
            <a:r>
              <a:rPr lang="en-US" sz="1100" dirty="0" smtClean="0"/>
              <a:t>Al </a:t>
            </a:r>
            <a:r>
              <a:rPr lang="en-US" sz="1100" dirty="0" err="1" smtClean="0"/>
              <a:t>Petrick</a:t>
            </a:r>
            <a:r>
              <a:rPr lang="en-US" sz="1100" dirty="0" smtClean="0"/>
              <a:t>		Andy Scott</a:t>
            </a:r>
          </a:p>
          <a:p>
            <a:pPr lvl="1">
              <a:lnSpc>
                <a:spcPct val="80000"/>
              </a:lnSpc>
              <a:buFont typeface="Arial" panose="020B0604020202020204" pitchFamily="34" charset="0"/>
              <a:buChar char="•"/>
              <a:defRPr/>
            </a:pPr>
            <a:r>
              <a:rPr lang="en-US" sz="1100" dirty="0" err="1" smtClean="0"/>
              <a:t>Jeorge</a:t>
            </a:r>
            <a:r>
              <a:rPr lang="en-US" sz="1100" dirty="0" smtClean="0"/>
              <a:t> </a:t>
            </a:r>
            <a:r>
              <a:rPr lang="en-US" sz="1100" dirty="0" err="1" smtClean="0"/>
              <a:t>Hurtarte</a:t>
            </a:r>
            <a:r>
              <a:rPr lang="en-US" sz="1100" dirty="0" smtClean="0"/>
              <a:t>		Marc </a:t>
            </a:r>
            <a:r>
              <a:rPr lang="en-US" sz="1100" dirty="0" err="1" smtClean="0"/>
              <a:t>Emmelmann</a:t>
            </a:r>
            <a:endParaRPr lang="en-US" sz="1100" dirty="0" smtClean="0"/>
          </a:p>
          <a:p>
            <a:pPr lvl="1">
              <a:lnSpc>
                <a:spcPct val="80000"/>
              </a:lnSpc>
              <a:buFont typeface="Arial" panose="020B0604020202020204" pitchFamily="34" charset="0"/>
              <a:buChar char="•"/>
              <a:defRPr/>
            </a:pPr>
            <a:r>
              <a:rPr lang="en-US" sz="1100" dirty="0" smtClean="0"/>
              <a:t>Mark Hamilton		Tom </a:t>
            </a:r>
            <a:r>
              <a:rPr lang="en-US" sz="1100" dirty="0" err="1" smtClean="0"/>
              <a:t>Kolze</a:t>
            </a:r>
            <a:r>
              <a:rPr lang="en-US" sz="1100" dirty="0" smtClean="0"/>
              <a:t>	</a:t>
            </a:r>
          </a:p>
          <a:p>
            <a:pPr lvl="1">
              <a:lnSpc>
                <a:spcPct val="80000"/>
              </a:lnSpc>
              <a:buFont typeface="Arial" panose="020B0604020202020204" pitchFamily="34" charset="0"/>
              <a:buChar char="•"/>
              <a:defRPr/>
            </a:pPr>
            <a:r>
              <a:rPr lang="en-US" sz="1100" dirty="0" smtClean="0"/>
              <a:t>Scott Marin		Victor </a:t>
            </a:r>
            <a:r>
              <a:rPr lang="en-US" sz="1100" dirty="0" err="1" smtClean="0"/>
              <a:t>Hou</a:t>
            </a:r>
            <a:endParaRPr lang="en-US" sz="1100" dirty="0" smtClean="0"/>
          </a:p>
          <a:p>
            <a:pPr marL="457200" lvl="1" indent="0">
              <a:lnSpc>
                <a:spcPct val="80000"/>
              </a:lnSpc>
              <a:buNone/>
              <a:defRPr/>
            </a:pPr>
            <a:endParaRPr lang="en-US" sz="1000" dirty="0"/>
          </a:p>
          <a:p>
            <a:pPr>
              <a:lnSpc>
                <a:spcPct val="80000"/>
              </a:lnSpc>
              <a:defRPr/>
            </a:pPr>
            <a:r>
              <a:rPr lang="en-US" sz="1200" dirty="0"/>
              <a:t>IEEE Staff </a:t>
            </a:r>
            <a:r>
              <a:rPr lang="en-US" sz="1200" dirty="0" smtClean="0"/>
              <a:t>present </a:t>
            </a:r>
            <a:r>
              <a:rPr lang="en-US" sz="1200" dirty="0"/>
              <a:t>and always welcome! </a:t>
            </a:r>
          </a:p>
          <a:p>
            <a:pPr marL="514350" lvl="2" indent="-171450">
              <a:lnSpc>
                <a:spcPct val="80000"/>
              </a:lnSpc>
              <a:buFont typeface="Arial" panose="020B0604020202020204" pitchFamily="34" charset="0"/>
              <a:buChar char="•"/>
              <a:defRPr/>
            </a:pPr>
            <a:r>
              <a:rPr lang="en-US" sz="1100" dirty="0"/>
              <a:t>Michelle Turner – staff editor for 802, </a:t>
            </a:r>
            <a:r>
              <a:rPr lang="en-US" sz="1100" dirty="0" smtClean="0">
                <a:hlinkClick r:id="rId3"/>
              </a:rPr>
              <a:t>m.turner@ieee.org</a:t>
            </a:r>
            <a:endParaRPr lang="en-US" sz="1100" dirty="0" smtClean="0"/>
          </a:p>
          <a:p>
            <a:pPr marL="514350" lvl="2" indent="-171450">
              <a:lnSpc>
                <a:spcPct val="80000"/>
              </a:lnSpc>
              <a:buFont typeface="Arial" panose="020B0604020202020204" pitchFamily="34" charset="0"/>
              <a:buChar char="•"/>
              <a:defRPr/>
            </a:pPr>
            <a:r>
              <a:rPr lang="en-US" sz="1100" dirty="0" err="1"/>
              <a:t>Soo</a:t>
            </a:r>
            <a:r>
              <a:rPr lang="en-US" sz="1100" dirty="0"/>
              <a:t> Kim – Client Services, </a:t>
            </a:r>
            <a:r>
              <a:rPr lang="en-US" sz="1100" dirty="0">
                <a:hlinkClick r:id="rId4"/>
              </a:rPr>
              <a:t>s.h.kim@ieee.org</a:t>
            </a:r>
            <a:r>
              <a:rPr lang="en-US" sz="1100" dirty="0"/>
              <a:t> </a:t>
            </a:r>
          </a:p>
          <a:p>
            <a:pPr marL="342900" lvl="2" indent="0">
              <a:lnSpc>
                <a:spcPct val="80000"/>
              </a:lnSpc>
              <a:buNone/>
              <a:defRPr/>
            </a:pPr>
            <a:endParaRPr lang="en-US" sz="1100" dirty="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685800" lvl="2" indent="-342900">
              <a:lnSpc>
                <a:spcPct val="80000"/>
              </a:lnSpc>
              <a:defRPr/>
            </a:pPr>
            <a:r>
              <a:rPr lang="en-US" sz="1100" dirty="0" smtClean="0"/>
              <a:t>Kathryn </a:t>
            </a:r>
            <a:r>
              <a:rPr lang="en-US" sz="1100" dirty="0"/>
              <a:t>Bennett, IEEE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Dan Gal – </a:t>
            </a:r>
            <a:r>
              <a:rPr lang="en-US" sz="1600" b="0" dirty="0" smtClean="0">
                <a:hlinkClick r:id="rId13"/>
              </a:rPr>
              <a:t>ddrgal@gmail.com</a:t>
            </a:r>
            <a:r>
              <a:rPr lang="en-US" sz="1600" b="0" dirty="0" smtClean="0"/>
              <a:t>   </a:t>
            </a:r>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4"/>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5"/>
              </a:rPr>
              <a:t>robert.stacey@intel.com</a:t>
            </a:r>
            <a:r>
              <a:rPr lang="en-US" sz="1600" dirty="0" smtClean="0"/>
              <a:t> </a:t>
            </a:r>
          </a:p>
          <a:p>
            <a:pPr lvl="1"/>
            <a:r>
              <a:rPr lang="en-US" sz="1600" dirty="0" err="1"/>
              <a:t>TGad</a:t>
            </a:r>
            <a:r>
              <a:rPr lang="en-US" sz="1600" dirty="0"/>
              <a:t> – Carlos Cordeiro – </a:t>
            </a:r>
            <a:r>
              <a:rPr lang="en-US" sz="1600" dirty="0">
                <a:hlinkClick r:id="rId16"/>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7"/>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8"/>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Jan 13</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p>
          <a:p>
            <a:r>
              <a:rPr lang="en-GB" sz="2000" dirty="0" smtClean="0"/>
              <a:t>11ah –  </a:t>
            </a:r>
          </a:p>
          <a:p>
            <a:r>
              <a:rPr lang="en-GB" sz="2000" dirty="0" smtClean="0"/>
              <a:t>11ai –  </a:t>
            </a:r>
          </a:p>
          <a:p>
            <a:r>
              <a:rPr lang="en-GB" sz="2000" dirty="0" smtClean="0"/>
              <a:t>11aj –  </a:t>
            </a:r>
          </a:p>
          <a:p>
            <a:pPr lvl="0"/>
            <a:r>
              <a:rPr lang="en-GB" sz="2000" dirty="0" smtClean="0"/>
              <a:t>11ak –  </a:t>
            </a:r>
          </a:p>
          <a:p>
            <a:r>
              <a:rPr lang="en-GB" sz="2000" dirty="0" smtClean="0"/>
              <a:t>11aq –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a:t>
            </a:r>
            <a:r>
              <a:rPr lang="en-US" dirty="0" smtClean="0"/>
              <a:t>802.11-11/1149r40 </a:t>
            </a:r>
            <a:r>
              <a:rPr lang="en-US" dirty="0" smtClean="0"/>
              <a:t>(</a:t>
            </a:r>
            <a:r>
              <a:rPr lang="en-US" dirty="0" smtClean="0"/>
              <a:t>2015 Jan 12</a:t>
            </a:r>
            <a:r>
              <a:rPr lang="en-US" dirty="0" smtClean="0"/>
              <a:t>)</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11-11-270r26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1535</Words>
  <Application>Microsoft Office PowerPoint</Application>
  <PresentationFormat>On-screen Show (4:3)</PresentationFormat>
  <Paragraphs>370</Paragraphs>
  <Slides>24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Default Design</vt:lpstr>
      <vt:lpstr>Document</vt:lpstr>
      <vt:lpstr>802.11 WG Editor’s Meeting (Jan ‘15)</vt:lpstr>
      <vt:lpstr>Abstract</vt:lpstr>
      <vt:lpstr>Agenda for 2014-01-13</vt:lpstr>
      <vt:lpstr>Roll Call – 2015-01-13</vt:lpstr>
      <vt:lpstr>Volunteer Editor Contacts</vt:lpstr>
      <vt:lpstr>Jan 13th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2015-01-12T11:23:56Z</dcterms:modified>
</cp:coreProperties>
</file>