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294" r:id="rId5"/>
    <p:sldId id="295" r:id="rId6"/>
    <p:sldId id="297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January</a:t>
            </a:r>
            <a:r>
              <a:rPr lang="en-US" sz="1800" b="1" baseline="0" dirty="0" smtClean="0"/>
              <a:t> </a:t>
            </a:r>
            <a:r>
              <a:rPr lang="en-US" sz="1800" b="1" dirty="0" smtClean="0"/>
              <a:t>2015</a:t>
            </a:r>
            <a:r>
              <a:rPr lang="en-US" sz="1800" b="1" dirty="0" smtClean="0"/>
              <a:t>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802.11-15/0077r0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Power Saving Proposal 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2015-01-11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</a:t>
            </a:r>
            <a:r>
              <a:rPr lang="en-US" dirty="0" smtClean="0"/>
              <a:t>document contains a proposal for TGak for handling power saving state STAs</a:t>
            </a:r>
            <a:endParaRPr lang="en-US" dirty="0" smtClean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The Problem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b="0" dirty="0" smtClean="0"/>
              <a:t>GLK intends to (optionally) use multicast frame delivery, for bandwidth efficiency</a:t>
            </a:r>
          </a:p>
          <a:p>
            <a:pPr>
              <a:spcBef>
                <a:spcPts val="0"/>
              </a:spcBef>
            </a:pPr>
            <a:r>
              <a:rPr lang="en-US" b="0" dirty="0" smtClean="0"/>
              <a:t>GLK has been modified to support “mixed mode” BSSs, with simultaneously both GLK and non-GLK STA links to the AP</a:t>
            </a:r>
          </a:p>
          <a:p>
            <a:pPr>
              <a:spcBef>
                <a:spcPts val="0"/>
              </a:spcBef>
            </a:pPr>
            <a:r>
              <a:rPr lang="en-US" b="0" dirty="0" smtClean="0"/>
              <a:t>Under current 802.11 wording, if any non-AP STA enters power save state, the AP _must_ buffer group addressed traffic, and only deliver at DTIMs</a:t>
            </a:r>
          </a:p>
          <a:p>
            <a:pPr>
              <a:spcBef>
                <a:spcPts val="0"/>
              </a:spcBef>
            </a:pPr>
            <a:r>
              <a:rPr lang="en-US" b="0" dirty="0" smtClean="0"/>
              <a:t>Thus, any non-AP STA (including a legacy, non-GLK STA) entering power save state will introduce delay/jitter in downlink traffic for _all_ non-AP STAs, which is much larger than generally acceptable on a bridge link</a:t>
            </a:r>
            <a:endParaRPr lang="en-US" sz="2800" b="0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The Proposal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b="0" dirty="0" smtClean="0"/>
              <a:t>Within a GLK-capable AP, divide th</a:t>
            </a:r>
            <a:r>
              <a:rPr lang="en-US" b="0" dirty="0" smtClean="0"/>
              <a:t>e downlink, group addressed Data traffic into two categories: the traffic destined for non-GLK STAs (that is, using a non-GLK link), and traffic destined for GLK STAs (that is using GLK links)</a:t>
            </a:r>
          </a:p>
          <a:p>
            <a:pPr>
              <a:spcBef>
                <a:spcPts val="0"/>
              </a:spcBef>
            </a:pPr>
            <a:r>
              <a:rPr lang="en-US" b="0" dirty="0" smtClean="0"/>
              <a:t>These traffic classes are easily separable, as the only group addressed traffic that can use a GLK link are SYNRA MPDUs, and no non-GLK link can carry SYNRA addressed frames.</a:t>
            </a:r>
          </a:p>
          <a:p>
            <a:pPr>
              <a:spcBef>
                <a:spcPts val="0"/>
              </a:spcBef>
            </a:pPr>
            <a:r>
              <a:rPr lang="en-US" b="0" dirty="0" smtClean="0"/>
              <a:t>Treat all non-GLK (non-SYNRA) group addressed traffic using existing power save rules (buffer until a DTIM)</a:t>
            </a:r>
          </a:p>
          <a:p>
            <a:pPr>
              <a:spcBef>
                <a:spcPts val="0"/>
              </a:spcBef>
            </a:pPr>
            <a:r>
              <a:rPr lang="en-US" b="0" dirty="0" smtClean="0"/>
              <a:t>Do not buffer any GLK (SYNRA) group addressed traffic, rather buffer for delivery as normal</a:t>
            </a:r>
          </a:p>
          <a:p>
            <a:pPr>
              <a:spcBef>
                <a:spcPts val="0"/>
              </a:spcBef>
            </a:pPr>
            <a:r>
              <a:rPr lang="en-US" sz="2800" b="0" dirty="0" smtClean="0"/>
              <a:t>All non-Data traffic is delivered using existing power save methods, independent of STA/link types</a:t>
            </a:r>
            <a:endParaRPr lang="en-US" sz="2800" b="0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10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Power Save for GLK STAs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Handling GLK non-AP STAs in power save: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To allow GLK non-AP STAs to use power save, when that is appropriate, continue to support the power save signaling from GLK STAs as per existing rules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However, when a GLK STA enters power saving state, the effect at the AP is to stop delivering any traffic to that STA using SYNRA (or any other group addressing, for that matter)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traffic to a power save state GLK non-AP STA will be delivered with the individually addressed method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SYNRA traffic transmitted in the BSS (for any set of STAs) must exclude all power save GLK STAs, using the SYNRA </a:t>
            </a:r>
            <a:r>
              <a:rPr lang="en-US" sz="2400" dirty="0" err="1" smtClean="0"/>
              <a:t>subsetting</a:t>
            </a:r>
            <a:r>
              <a:rPr lang="en-US" sz="2400" dirty="0" smtClean="0"/>
              <a:t> methods.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017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Text changes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b="0" dirty="0" err="1" smtClean="0"/>
              <a:t>Subclause</a:t>
            </a:r>
            <a:r>
              <a:rPr lang="en-US" b="0" dirty="0" smtClean="0"/>
              <a:t> 10.2 has most of the text for power saving operation</a:t>
            </a:r>
          </a:p>
          <a:p>
            <a:pPr>
              <a:spcBef>
                <a:spcPts val="0"/>
              </a:spcBef>
            </a:pPr>
            <a:r>
              <a:rPr lang="en-US" b="0" dirty="0" smtClean="0"/>
              <a:t>10.2.2 covers non-DMG, non-IBSS, non-MBSS power saving</a:t>
            </a:r>
          </a:p>
          <a:p>
            <a:pPr>
              <a:spcBef>
                <a:spcPts val="0"/>
              </a:spcBef>
            </a:pPr>
            <a:r>
              <a:rPr lang="en-US" b="0" dirty="0" smtClean="0"/>
              <a:t>Later subclauses (10.2.3, 102.4 and 10.2.6) cover IBSS, MBSS and DMG</a:t>
            </a:r>
          </a:p>
          <a:p>
            <a:pPr>
              <a:spcBef>
                <a:spcPts val="0"/>
              </a:spcBef>
            </a:pPr>
            <a:r>
              <a:rPr lang="en-US" b="0" dirty="0" smtClean="0"/>
              <a:t>GLK can apply to all these cases</a:t>
            </a:r>
          </a:p>
          <a:p>
            <a:pPr>
              <a:spcBef>
                <a:spcPts val="0"/>
              </a:spcBef>
            </a:pPr>
            <a:r>
              <a:rPr lang="en-US" sz="2800" b="0" dirty="0" smtClean="0"/>
              <a:t>Therefore, suggest a new </a:t>
            </a:r>
            <a:r>
              <a:rPr lang="en-US" sz="2800" b="0" dirty="0" err="1" smtClean="0"/>
              <a:t>subclause</a:t>
            </a:r>
            <a:r>
              <a:rPr lang="en-US" sz="2800" b="0" dirty="0" smtClean="0"/>
              <a:t>, 10.2.7, for power save operation by a GLK-capable AP.  The new </a:t>
            </a:r>
            <a:r>
              <a:rPr lang="en-US" sz="2800" b="0" dirty="0" err="1" smtClean="0"/>
              <a:t>subclause</a:t>
            </a:r>
            <a:r>
              <a:rPr lang="en-US" sz="2800" b="0" dirty="0" smtClean="0"/>
              <a:t> can reference the existing subclauses for the “legacy” operation, and describe in detail only the GLK cases, as outlined above</a:t>
            </a:r>
            <a:endParaRPr lang="en-US" sz="2800" b="0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52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Are you in support of this power save proposal?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Yes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No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Abstain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602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1581</TotalTime>
  <Words>654</Words>
  <Application>Microsoft Office PowerPoint</Application>
  <PresentationFormat>On-screen Show (4:3)</PresentationFormat>
  <Paragraphs>75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Power Saving Proposal </vt:lpstr>
      <vt:lpstr>Abstract</vt:lpstr>
      <vt:lpstr>The Problem</vt:lpstr>
      <vt:lpstr>The Proposal</vt:lpstr>
      <vt:lpstr>Power Save for GLK STAs</vt:lpstr>
      <vt:lpstr>Text changes</vt:lpstr>
      <vt:lpstr>Straw Poll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125</cp:revision>
  <cp:lastPrinted>1998-02-10T13:28:06Z</cp:lastPrinted>
  <dcterms:created xsi:type="dcterms:W3CDTF">2009-07-15T16:38:20Z</dcterms:created>
  <dcterms:modified xsi:type="dcterms:W3CDTF">2015-01-11T23:52:43Z</dcterms:modified>
</cp:coreProperties>
</file>