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6" r:id="rId3"/>
    <p:sldId id="257" r:id="rId4"/>
    <p:sldId id="262" r:id="rId5"/>
    <p:sldId id="263" r:id="rId6"/>
    <p:sldId id="265" r:id="rId7"/>
    <p:sldId id="266" r:id="rId8"/>
    <p:sldId id="267" r:id="rId9"/>
    <p:sldId id="268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20014" autoAdjust="0"/>
    <p:restoredTop sz="94660"/>
  </p:normalViewPr>
  <p:slideViewPr>
    <p:cSldViewPr>
      <p:cViewPr>
        <p:scale>
          <a:sx n="100" d="100"/>
          <a:sy n="100" d="100"/>
        </p:scale>
        <p:origin x="-2400" y="-13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-2936" y="-11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00500" y="-7938"/>
            <a:ext cx="2279650" cy="276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</a:t>
            </a:r>
            <a:r>
              <a:rPr lang="en-US" dirty="0" smtClean="0"/>
              <a:t>-15/0076r0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9"/>
            <a:ext cx="1441450" cy="200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57701" y="8985250"/>
            <a:ext cx="1822450" cy="29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Carol Ansley, ARRIS Group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77044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 txBox="1">
            <a:spLocks noChangeArrowheads="1"/>
          </p:cNvSpPr>
          <p:nvPr userDrawn="1"/>
        </p:nvSpPr>
        <p:spPr bwMode="auto">
          <a:xfrm>
            <a:off x="533400" y="33655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2015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Carol Ansley, ARRIS Group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 userDrawn="1"/>
        </p:nvSpPr>
        <p:spPr bwMode="auto">
          <a:xfrm>
            <a:off x="685800" y="33655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2015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Carol Ansley, ARRIS Group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Carol Ansley, ARRIS Group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/>
          <p:cNvSpPr txBox="1">
            <a:spLocks noChangeArrowheads="1"/>
          </p:cNvSpPr>
          <p:nvPr userDrawn="1"/>
        </p:nvSpPr>
        <p:spPr bwMode="auto">
          <a:xfrm>
            <a:off x="609600" y="33655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2015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Carol Ansley, ARRIS Group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Carol Ansley, ARRIS Group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0076r1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Microsoft_Word_97_-_2004_Document2.doc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Field Sample </a:t>
            </a:r>
            <a:r>
              <a:rPr lang="en-GB" dirty="0" smtClean="0"/>
              <a:t>OBSS and Client Data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 smtClean="0"/>
              <a:t> 2015-01-11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p:oleObj spid="_x0000_s24578" name="Document" r:id="rId4" imgW="8255000" imgH="251460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Sample Data from US Field Deployment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</a:t>
            </a:r>
            <a:r>
              <a:rPr lang="en-GB" sz="2000" b="0" dirty="0" smtClean="0"/>
              <a:t>2015-01-12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p:oleObj spid="_x0000_s3076" name="Document" r:id="rId4" imgW="8255000" imgH="251460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Abstract</a:t>
            </a:r>
            <a:endParaRPr 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This presentation reviews findings from a random sample of 2000 APs from a sample of US residential households.  The Client and OBSS quantities and RSSI levels are summarized for comparison to simulation parameters.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Some Statistics about Data Set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Data was collected across 4 days in October 2014, 4 samples per day per AP.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Data was processed to understand the degree of OBSS overlap in U.S. suburban residential setting.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Some data is from single family dwellings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Some data is from multiple dwelling units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Data set included 2000 Gateway devices with embedded </a:t>
            </a:r>
            <a:r>
              <a:rPr lang="en-GB" dirty="0" err="1" smtClean="0"/>
              <a:t>APs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1992 </a:t>
            </a:r>
            <a:r>
              <a:rPr lang="en-GB" dirty="0" err="1" smtClean="0"/>
              <a:t>APs</a:t>
            </a:r>
            <a:r>
              <a:rPr lang="en-GB" dirty="0" smtClean="0"/>
              <a:t> responded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1500 </a:t>
            </a:r>
            <a:r>
              <a:rPr lang="en-GB" dirty="0" err="1" smtClean="0"/>
              <a:t>APs</a:t>
            </a:r>
            <a:r>
              <a:rPr lang="en-GB" dirty="0" smtClean="0"/>
              <a:t> had clients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OBSS Observations - 1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Most </a:t>
            </a:r>
            <a:r>
              <a:rPr lang="en-US" dirty="0" err="1" smtClean="0"/>
              <a:t>APs</a:t>
            </a:r>
            <a:r>
              <a:rPr lang="en-US" dirty="0" smtClean="0"/>
              <a:t> did see one or more OBSS upon a scan.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603375" y="2657475"/>
            <a:ext cx="5937250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OBSS Observations - 2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But due at least in part to the prevalence of auto-avoidance algorithms, relatively few </a:t>
            </a:r>
            <a:r>
              <a:rPr lang="en-US" dirty="0" err="1" smtClean="0"/>
              <a:t>APs</a:t>
            </a:r>
            <a:r>
              <a:rPr lang="en-US" dirty="0" smtClean="0"/>
              <a:t> saw any co-channel interference of significant magnitude.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819400"/>
            <a:ext cx="5286375" cy="351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Client Observations - 1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number and reported RSSI of attached clients was also studied.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9858 unique clients were seen across 1500 </a:t>
            </a:r>
            <a:r>
              <a:rPr lang="en-US" dirty="0" err="1" smtClean="0"/>
              <a:t>APs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19400"/>
            <a:ext cx="5831231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Client Observations - 2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distribution of clients per AP was 10 or less for 80% of the </a:t>
            </a:r>
            <a:r>
              <a:rPr lang="en-US" dirty="0" err="1" smtClean="0"/>
              <a:t>APs</a:t>
            </a:r>
            <a:r>
              <a:rPr lang="en-US" dirty="0" smtClean="0"/>
              <a:t>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Median of 6.6, mode of 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928813" y="3048000"/>
            <a:ext cx="5005387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Client Observations - 3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distribution of client RSSI levels showed few active clients at very high or low RSSI levels.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Carol Ansley, ARRIS Group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14600"/>
            <a:ext cx="6886271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a="http://schemas.openxmlformats.org/drawingml/2006/main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51</TotalTime>
  <Words>510</Words>
  <Application>Microsoft Macintosh PowerPoint</Application>
  <PresentationFormat>On-screen Show (4:3)</PresentationFormat>
  <Paragraphs>89</Paragraphs>
  <Slides>10</Slides>
  <Notes>10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802-11-Submission</vt:lpstr>
      <vt:lpstr>Document</vt:lpstr>
      <vt:lpstr>Microsoft Word 97 - 2004 Document</vt:lpstr>
      <vt:lpstr>Field Sample OBSS and Client Data</vt:lpstr>
      <vt:lpstr>Sample Data from US Field Deployment</vt:lpstr>
      <vt:lpstr>Abstract</vt:lpstr>
      <vt:lpstr>Some Statistics about Data Set</vt:lpstr>
      <vt:lpstr>OBSS Observations - 1</vt:lpstr>
      <vt:lpstr>OBSS Observations - 2</vt:lpstr>
      <vt:lpstr>Client Observations - 1</vt:lpstr>
      <vt:lpstr>Client Observations - 2</vt:lpstr>
      <vt:lpstr>Client Observations - 3</vt:lpstr>
      <vt:lpstr>References</vt:lpstr>
    </vt:vector>
  </TitlesOfParts>
  <Manager/>
  <Company>Arris Group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Data from US Field Deployment</dc:title>
  <dc:subject/>
  <dc:creator>Carol Ansley</dc:creator>
  <cp:keywords/>
  <dc:description/>
  <cp:lastModifiedBy>Carol Ansley</cp:lastModifiedBy>
  <cp:revision>5</cp:revision>
  <cp:lastPrinted>1601-01-01T00:00:00Z</cp:lastPrinted>
  <dcterms:created xsi:type="dcterms:W3CDTF">2015-01-11T22:23:22Z</dcterms:created>
  <dcterms:modified xsi:type="dcterms:W3CDTF">2015-01-11T22:27:34Z</dcterms:modified>
  <cp:category/>
</cp:coreProperties>
</file>