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39" r:id="rId4"/>
    <p:sldId id="326" r:id="rId5"/>
    <p:sldId id="327" r:id="rId6"/>
    <p:sldId id="338" r:id="rId7"/>
    <p:sldId id="286" r:id="rId8"/>
    <p:sldId id="291" r:id="rId9"/>
    <p:sldId id="295" r:id="rId10"/>
    <p:sldId id="343" r:id="rId11"/>
    <p:sldId id="347" r:id="rId12"/>
    <p:sldId id="348" r:id="rId13"/>
    <p:sldId id="349" r:id="rId14"/>
    <p:sldId id="346" r:id="rId15"/>
    <p:sldId id="28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8389" autoAdjust="0"/>
  </p:normalViewPr>
  <p:slideViewPr>
    <p:cSldViewPr>
      <p:cViewPr>
        <p:scale>
          <a:sx n="100" d="100"/>
          <a:sy n="100" d="100"/>
        </p:scale>
        <p:origin x="-690" y="1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802.11-15/0074r0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802.11-15/0074r0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802.11-15/0074r0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802.11-10/0074r0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xue-opsawg-capwap-alt-tunnel-information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val-guideline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codel/" TargetMode="External"/><Relationship Id="rId5" Type="http://schemas.openxmlformats.org/officeDocument/2006/relationships/hyperlink" Target="http://datatracker.ietf.org/doc/draft-ietf-aqm-recommendation/" TargetMode="External"/><Relationship Id="rId10" Type="http://schemas.openxmlformats.org/officeDocument/2006/relationships/hyperlink" Target="http://datatracker.ietf.org/doc/draft-ietf-aqm-pie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fq-implement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tls13/" TargetMode="External"/><Relationship Id="rId5" Type="http://schemas.openxmlformats.org/officeDocument/2006/relationships/hyperlink" Target="http://datatracker.ietf.org/doc/draft-ietf-tls-downgrade-scsv/" TargetMode="External"/><Relationship Id="rId4" Type="http://schemas.openxmlformats.org/officeDocument/2006/relationships/hyperlink" Target="http://datatracker.ietf.org/doc/draft-ietf-tls-negotiated-ff-dh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dnssd-requirements/" TargetMode="External"/><Relationship Id="rId4" Type="http://schemas.openxmlformats.org/officeDocument/2006/relationships/hyperlink" Target="http://datatracker.ietf.org/doc/draft-rafiee-dnssd-mdns-threatmod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-ec/dcn/14/ec-14-0067-00-00EC-ieee-802-ietf-leadership-meeting-minutes-29-sept-2014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radext-ip-port-radius-ext/" TargetMode="External"/><Relationship Id="rId5" Type="http://schemas.openxmlformats.org/officeDocument/2006/relationships/hyperlink" Target="http://datatracker.ietf.org/doc/draft-ietf-radext-radius-fragmentation/" TargetMode="External"/><Relationship Id="rId4" Type="http://schemas.openxmlformats.org/officeDocument/2006/relationships/hyperlink" Target="http://datatracker.ietf.org/doc/draft-ietf-radext-nai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held-rout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ietf-homenet-dncp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2015-01-14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[January 2015]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version, sent to IESG: </a:t>
            </a:r>
            <a:r>
              <a:rPr lang="en-US" sz="1400" dirty="0" smtClean="0">
                <a:hlinkClick r:id="rId9"/>
              </a:rPr>
              <a:t>http://datatracker.ietf.org/doc/draft-ietf-opsawg-capwap-hybridmac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</a:t>
            </a:r>
            <a:r>
              <a:rPr lang="en-US" sz="1400" dirty="0"/>
              <a:t>(</a:t>
            </a:r>
            <a:r>
              <a:rPr lang="en-US" sz="1400" dirty="0" smtClean="0"/>
              <a:t>r4):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 (r5): </a:t>
            </a:r>
            <a:r>
              <a:rPr lang="en-US" sz="1400" u="sng" dirty="0" smtClean="0">
                <a:hlinkClick r:id="rId7"/>
              </a:rPr>
              <a:t>http://datatracker.ietf.org/doc/draft-ietf-opsawg-capwap-extension/</a:t>
            </a:r>
            <a:r>
              <a:rPr lang="en-US" sz="1400" u="sng" dirty="0" smtClean="0"/>
              <a:t> 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One individual </a:t>
            </a:r>
            <a:r>
              <a:rPr lang="en-US" sz="1400" dirty="0"/>
              <a:t>submission: </a:t>
            </a:r>
            <a:r>
              <a:rPr lang="en-US" sz="1400" dirty="0">
                <a:hlinkClick r:id="rId11"/>
              </a:rPr>
              <a:t>http://datatracker.ietf.org/doc/draft-xue-opsawg-capwap-alt-tunnel-information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/>
              <a:t> “Specification Alternate Tunnel Information for Data Frames in </a:t>
            </a:r>
            <a:r>
              <a:rPr lang="en-US" sz="1400" dirty="0" smtClean="0"/>
              <a:t>WLAN”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[January 2015]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fr-FR" sz="1400" dirty="0"/>
              <a:t>IETF </a:t>
            </a:r>
            <a:r>
              <a:rPr lang="fr-FR" sz="1400" dirty="0" err="1"/>
              <a:t>Recommendations</a:t>
            </a:r>
            <a:r>
              <a:rPr lang="fr-FR" sz="1400" dirty="0"/>
              <a:t> </a:t>
            </a:r>
            <a:r>
              <a:rPr lang="fr-FR" sz="1400" dirty="0" err="1"/>
              <a:t>Regarding</a:t>
            </a:r>
            <a:r>
              <a:rPr lang="fr-FR" sz="1400" dirty="0"/>
              <a:t> Active Queue </a:t>
            </a:r>
            <a:r>
              <a:rPr lang="fr-FR" sz="1400" dirty="0" smtClean="0"/>
              <a:t>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://datatracker.ietf.org/doc/draft-ietf-aqm-recommendation</a:t>
            </a:r>
            <a:r>
              <a:rPr lang="en-US" sz="1400" u="sng" dirty="0" smtClean="0">
                <a:hlinkClick r:id="rId5"/>
              </a:rPr>
              <a:t>/</a:t>
            </a:r>
            <a:r>
              <a:rPr lang="en-US" sz="14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Controlled </a:t>
            </a:r>
            <a:r>
              <a:rPr lang="en-US" sz="1400" dirty="0"/>
              <a:t>Delay Active Queue </a:t>
            </a:r>
            <a:r>
              <a:rPr lang="en-US" sz="1400" dirty="0" smtClean="0"/>
              <a:t>Management,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http://datatracker.ietf.org/doc/draft-ietf-aqm-codel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AQM </a:t>
            </a:r>
            <a:r>
              <a:rPr lang="en-US" sz="1400" dirty="0"/>
              <a:t>Characterization Guidelines, see </a:t>
            </a:r>
            <a:r>
              <a:rPr lang="en-US" sz="1400" dirty="0">
                <a:hlinkClick r:id="rId8"/>
              </a:rPr>
              <a:t>http://datatracker.ietf.org/doc/draft-ietf-aqm-eval-guidelines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 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9"/>
              </a:rPr>
              <a:t>http://datatracker.ietf.org/doc/draft-ietf-aqm-fq-implementation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PIE</a:t>
            </a:r>
            <a:r>
              <a:rPr lang="en-US" sz="1400" dirty="0"/>
              <a:t>: A Lightweight Control Scheme To Address the </a:t>
            </a:r>
            <a:r>
              <a:rPr lang="en-US" sz="1400" dirty="0" err="1"/>
              <a:t>Bufferbloat</a:t>
            </a:r>
            <a:r>
              <a:rPr lang="en-US" sz="1400" dirty="0"/>
              <a:t> </a:t>
            </a:r>
            <a:r>
              <a:rPr lang="en-US" sz="1400" dirty="0" smtClean="0"/>
              <a:t>Problem,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http://datatracker.ietf.org/doc/draft-ietf-aqm-pie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[January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/>
              <a:t>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TLS , see </a:t>
            </a:r>
            <a:r>
              <a:rPr lang="en-US" sz="1800" dirty="0">
                <a:hlinkClick r:id="rId4"/>
              </a:rPr>
              <a:t>http://datatracker.ietf.org/doc/draft-ietf-tls-negotiated-ff-dhe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TLS Fallback Signaling Cipher Suite Value (SCSV) for Preventing Protocol Downgrade Attacks, see </a:t>
            </a:r>
            <a:r>
              <a:rPr lang="en-US" sz="1800" dirty="0">
                <a:hlinkClick r:id="rId5"/>
              </a:rPr>
              <a:t>http://datatracker.ietf.org/doc/draft-ietf-tls-downgrade-scsv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Updated: TLS version 1.3 </a:t>
            </a:r>
            <a:r>
              <a:rPr lang="en-US" sz="1800" u="sng" dirty="0" smtClean="0">
                <a:hlinkClick r:id="rId6"/>
              </a:rPr>
              <a:t>http</a:t>
            </a:r>
            <a:r>
              <a:rPr lang="en-US" sz="1800" u="sng" dirty="0">
                <a:hlinkClick r:id="rId6"/>
              </a:rPr>
              <a:t>://datatracker.ietf.org/doc/draft-ietf-tls-tls13</a:t>
            </a:r>
            <a:r>
              <a:rPr lang="en-US" sz="1800" u="sng" dirty="0" smtClean="0">
                <a:hlinkClick r:id="rId6"/>
              </a:rPr>
              <a:t>/</a:t>
            </a:r>
            <a:r>
              <a:rPr lang="en-US" sz="18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[January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Multicast </a:t>
            </a:r>
            <a:r>
              <a:rPr lang="en-US" sz="1600" dirty="0"/>
              <a:t>DNS (</a:t>
            </a:r>
            <a:r>
              <a:rPr lang="en-US" sz="1600" dirty="0" err="1"/>
              <a:t>mDNS</a:t>
            </a:r>
            <a:r>
              <a:rPr lang="en-US" sz="1600" dirty="0"/>
              <a:t>) Threat Model and Security </a:t>
            </a:r>
            <a:r>
              <a:rPr lang="en-US" sz="1600" dirty="0" smtClean="0"/>
              <a:t>Consideration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http://datatracker.ietf.org/doc/draft-rafiee-dnssd-mdns-threatmodel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Requirements document submitted to IESG for publication: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://datatracker.ietf.org/doc/draft-ietf-dnssd-requirements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January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29 Sept 2014 face </a:t>
            </a:r>
            <a:r>
              <a:rPr lang="en-US" sz="1800" dirty="0"/>
              <a:t>to face </a:t>
            </a:r>
            <a:r>
              <a:rPr lang="en-US" sz="1800" dirty="0" smtClean="0"/>
              <a:t>meeting</a:t>
            </a:r>
            <a:r>
              <a:rPr lang="en-US" sz="1800" dirty="0"/>
              <a:t> </a:t>
            </a:r>
            <a:r>
              <a:rPr lang="en-US" sz="1800" dirty="0" smtClean="0"/>
              <a:t>held, </a:t>
            </a:r>
            <a:r>
              <a:rPr lang="en-US" sz="1800" dirty="0" smtClean="0">
                <a:hlinkClick r:id="rId4"/>
              </a:rPr>
              <a:t>draft minutes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Next teleconference is </a:t>
            </a:r>
            <a:r>
              <a:rPr lang="en-US" sz="1800" dirty="0" smtClean="0"/>
              <a:t>2015-01-</a:t>
            </a:r>
            <a:r>
              <a:rPr lang="en-US" sz="1800" dirty="0" smtClean="0"/>
              <a:t>21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 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– </a:t>
            </a:r>
            <a:r>
              <a:rPr lang="en-US" dirty="0" err="1" smtClean="0"/>
              <a:t>Yokahama</a:t>
            </a:r>
            <a:endParaRPr lang="en-US" dirty="0" smtClean="0"/>
          </a:p>
          <a:p>
            <a:pPr lvl="1"/>
            <a:r>
              <a:rPr lang="en-US" dirty="0" smtClean="0"/>
              <a:t>April 3-8, 2016 – Buenos Aires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[January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sent for publication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2015]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</a:t>
            </a:r>
            <a:r>
              <a:rPr lang="en-US" sz="1600" dirty="0"/>
              <a:t>The Network Access </a:t>
            </a:r>
            <a:r>
              <a:rPr lang="en-US" sz="1600" dirty="0" smtClean="0"/>
              <a:t>Identifier draft,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http://datatracker.ietf.org/doc/draft-ietf-radext-nai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</a:t>
            </a:r>
            <a:r>
              <a:rPr lang="en-US" sz="1600" dirty="0"/>
              <a:t>fragmentation draft, see </a:t>
            </a:r>
            <a:r>
              <a:rPr lang="en-US" sz="1600" dirty="0">
                <a:hlinkClick r:id="rId5"/>
              </a:rPr>
              <a:t>http://datatracker.ietf.org/doc/draft-ietf-radext-radius-fragmentation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extensions for IP Port Configuration </a:t>
            </a:r>
            <a:r>
              <a:rPr lang="en-US" sz="1600" dirty="0"/>
              <a:t>and Reporting, see </a:t>
            </a:r>
            <a:r>
              <a:rPr lang="en-US" sz="1600" dirty="0">
                <a:hlinkClick r:id="rId6"/>
              </a:rPr>
              <a:t>http://datatracker.ietf.org/doc/draft-ietf-radext-ip-port-radius-ext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2015]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WG has closed.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2015]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</a:t>
            </a:r>
            <a:r>
              <a:rPr lang="en-US" sz="1400" dirty="0"/>
              <a:t>an Emergency Call, see </a:t>
            </a:r>
            <a:r>
              <a:rPr lang="en-US" sz="1400" dirty="0">
                <a:hlinkClick r:id="rId6"/>
              </a:rPr>
              <a:t>http://datatracker.ietf.org/doc/draft-ietf-ecrit-additional-data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</a:t>
            </a:r>
            <a:r>
              <a:rPr lang="en-US" sz="1400" dirty="0"/>
              <a:t>Routing </a:t>
            </a:r>
            <a:r>
              <a:rPr lang="en-US" sz="1400" dirty="0" smtClean="0"/>
              <a:t>Request Extension for the HELD protocol 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http://datatracker.ietf.org/doc/draft-ietf-ecrit-held-routing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Published as IPv6 Home Networking Architecture Principle: </a:t>
            </a:r>
            <a:r>
              <a:rPr lang="en-US" sz="1400" dirty="0" smtClean="0">
                <a:hlinkClick r:id="rId4"/>
              </a:rPr>
              <a:t>http://datatracker.ietf.org/doc/rfc7368/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[January 2015]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Nome 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New” Distributed Node Consensus Protocol,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http://datatracker.ietf.org/doc/draft-ietf-homenet-dncp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74467</TotalTime>
  <Words>1332</Words>
  <Application>Microsoft Office PowerPoint</Application>
  <PresentationFormat>On-screen Show (4:3)</PresentationFormat>
  <Paragraphs>303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459</cp:revision>
  <cp:lastPrinted>1998-02-10T13:28:06Z</cp:lastPrinted>
  <dcterms:created xsi:type="dcterms:W3CDTF">2005-01-04T21:26:55Z</dcterms:created>
  <dcterms:modified xsi:type="dcterms:W3CDTF">2015-01-14T14:28:45Z</dcterms:modified>
</cp:coreProperties>
</file>