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69" r:id="rId3"/>
    <p:sldId id="428" r:id="rId4"/>
    <p:sldId id="429" r:id="rId5"/>
    <p:sldId id="426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015" autoAdjust="0"/>
  </p:normalViewPr>
  <p:slideViewPr>
    <p:cSldViewPr>
      <p:cViewPr>
        <p:scale>
          <a:sx n="73" d="100"/>
          <a:sy n="73" d="100"/>
        </p:scale>
        <p:origin x="-119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Sept 2014</a:t>
            </a:r>
            <a:endParaRPr lang="en-US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02228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31065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HUAWEI-LG-MRVL-NTT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128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802.11-15/0065r2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11ax EMD Revision Straw Poll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2015-01-12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graphicFrame>
        <p:nvGraphicFramePr>
          <p:cNvPr id="1967" name="Object 943"/>
          <p:cNvGraphicFramePr>
            <a:graphicFrameLocks noChangeAspect="1"/>
          </p:cNvGraphicFramePr>
          <p:nvPr/>
        </p:nvGraphicFramePr>
        <p:xfrm>
          <a:off x="1293813" y="2665413"/>
          <a:ext cx="7223125" cy="4100512"/>
        </p:xfrm>
        <a:graphic>
          <a:graphicData uri="http://schemas.openxmlformats.org/presentationml/2006/ole">
            <p:oleObj spid="_x0000_s1967" name="Document" r:id="rId4" imgW="10385011" imgH="588218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#1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think the agreements in 1523r4 should be added into the 11ax EMD 0571r6? 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en-US" altLang="zh-CN" b="0" dirty="0" smtClean="0"/>
              <a:t>Yes: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altLang="zh-CN" b="0" dirty="0" smtClean="0"/>
              <a:t>No: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altLang="zh-CN" b="0" dirty="0" smtClean="0"/>
              <a:t>Abstain: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324600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#2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include the following words at the end of the section “System Simulation Calibration” of the 11ax EMD 0571r6?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Note that to facilitate the calibration, system simulations are suggested to be implemented in line with the agreements achieved </a:t>
            </a:r>
            <a:r>
              <a:rPr lang="en-US" altLang="zh-CN" smtClean="0"/>
              <a:t>in </a:t>
            </a:r>
            <a:r>
              <a:rPr lang="en-US" altLang="zh-CN" smtClean="0"/>
              <a:t>[1523r4].</a:t>
            </a:r>
            <a:endParaRPr lang="zh-CN" altLang="zh-CN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en-US" altLang="zh-CN" b="0" dirty="0" smtClean="0"/>
              <a:t>Yes: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altLang="zh-CN" b="0" dirty="0" smtClean="0"/>
              <a:t>No: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altLang="zh-CN" b="0" dirty="0" smtClean="0"/>
              <a:t>Abstain:</a:t>
            </a:r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324600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000" b="0" dirty="0" smtClean="0">
                <a:ea typeface="宋体" charset="-122"/>
              </a:rPr>
              <a:t>[1] 11-14/0571r6 Evaluation Methodology</a:t>
            </a:r>
          </a:p>
          <a:p>
            <a:pPr>
              <a:buNone/>
            </a:pPr>
            <a:r>
              <a:rPr lang="en-GB" altLang="ko-KR" sz="2000" b="0" dirty="0" smtClean="0"/>
              <a:t>[2] 11-14/</a:t>
            </a:r>
            <a:r>
              <a:rPr lang="en-US" altLang="ko-KR" sz="2000" b="0" smtClean="0"/>
              <a:t>1523r4 </a:t>
            </a:r>
            <a:r>
              <a:rPr lang="en-US" altLang="ko-KR" sz="2000" b="0" dirty="0" smtClean="0"/>
              <a:t>Offline Discussion Minutes of SLS Calibration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324600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204094</TotalTime>
  <Words>160</Words>
  <Application>Microsoft Office PowerPoint</Application>
  <PresentationFormat>全屏显示(4:3)</PresentationFormat>
  <Paragraphs>34</Paragraphs>
  <Slides>4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7" baseType="lpstr">
      <vt:lpstr>802-11-Submission</vt:lpstr>
      <vt:lpstr>Custom Design</vt:lpstr>
      <vt:lpstr>Document</vt:lpstr>
      <vt:lpstr>11ax EMD Revision Straw Poll</vt:lpstr>
      <vt:lpstr>Straw Poll #1</vt:lpstr>
      <vt:lpstr>Straw Poll #2</vt:lpstr>
      <vt:lpstr>Reference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Jiyong Pang</cp:lastModifiedBy>
  <cp:revision>1822</cp:revision>
  <cp:lastPrinted>1998-02-10T13:28:06Z</cp:lastPrinted>
  <dcterms:created xsi:type="dcterms:W3CDTF">2007-05-21T21:00:37Z</dcterms:created>
  <dcterms:modified xsi:type="dcterms:W3CDTF">2015-01-12T23:10:12Z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new_ms_pID_72543">
    <vt:lpwstr>(3)eoY+PVEZ4+UsT/GI3Go6kezoRf7Dz2FSM3Q3uzMlOppfORJvF5ldtNKkL8Ds55YvL6IX4OK3
RF6N9/dPkDKEDaaQiXJPYkWZwGgmir5GCArxC5YGMKek56XB3vksNI035xLtH2LZ94YMjvjG
8o4f3vuVhFA19uZM1XnlKWKkvVoZa584KgmmmymKl4rTGGPoSb7+nHC/Zb83Ls9GCx8lgUvy
3/9D1IgdW191ovk5X6</vt:lpwstr>
  </property>
  <property fmtid="{D5CDD505-2E9C-101B-9397-08002B2CF9AE}" pid="4" name="_new_ms_pID_725431">
    <vt:lpwstr>/3YRuVnBdou1ORXGpdx1o/P73um5HVFJE6ssigkytIB41mAxOfj5Zn
yljIFMGKoVVW2RNHrUqd6qwBSukE5o7ZhQtIYhwQzsJTAamK3D24EZZlsix4c/B7hhWPNrAx
dAuX3KmaHh/2CiUUjAtBXp1dOtaqo9/NyPDciojkcM2/4Z2alRdcsJd/uPBPE2pFMdSg3y2Y
2zSF/nIQ2M5qYX/q/IN4KnH2wXiH7s9UldXv</vt:lpwstr>
  </property>
  <property fmtid="{D5CDD505-2E9C-101B-9397-08002B2CF9AE}" pid="5" name="_new_ms_pID_725432">
    <vt:lpwstr>cU1wbYqT6VeTWaelQUgXaa55VhiQdgVlkQ7y
1/n0Byl8hA3vCC/BTXfu2qXKUYD1/xNoCmOCfXL2MtasV0zTfLI=</vt:lpwstr>
  </property>
  <property fmtid="{D5CDD505-2E9C-101B-9397-08002B2CF9AE}" pid="6" name="sflag">
    <vt:lpwstr>1421102712</vt:lpwstr>
  </property>
</Properties>
</file>