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428" r:id="rId4"/>
    <p:sldId id="429" r:id="rId5"/>
    <p:sldId id="426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802.11-15/0065r1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11ax EMD Revision Straw Poll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2015-01-12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graphicFrame>
        <p:nvGraphicFramePr>
          <p:cNvPr id="1967" name="Object 943"/>
          <p:cNvGraphicFramePr>
            <a:graphicFrameLocks noChangeAspect="1"/>
          </p:cNvGraphicFramePr>
          <p:nvPr/>
        </p:nvGraphicFramePr>
        <p:xfrm>
          <a:off x="1293813" y="2665413"/>
          <a:ext cx="7223125" cy="4100512"/>
        </p:xfrm>
        <a:graphic>
          <a:graphicData uri="http://schemas.openxmlformats.org/presentationml/2006/ole">
            <p:oleObj spid="_x0000_s1967" name="Document" r:id="rId4" imgW="10385011" imgH="5882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think the agreements in 1523r3 should be added into the 11ax EMD 0571r6?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Yes</a:t>
            </a:r>
            <a:r>
              <a:rPr lang="en-US" altLang="zh-CN" b="0" dirty="0" smtClean="0"/>
              <a:t>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No: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Abstain</a:t>
            </a:r>
            <a:r>
              <a:rPr lang="en-US" altLang="zh-CN" b="0" dirty="0" smtClean="0"/>
              <a:t>:</a:t>
            </a:r>
            <a:endParaRPr lang="en-US" altLang="zh-CN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</a:t>
            </a:r>
            <a:r>
              <a:rPr lang="en-US" altLang="zh-CN" dirty="0" smtClean="0"/>
              <a:t>Poll 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include the following words at the end of the section “System Simulation Calibration” of the 11ax </a:t>
            </a:r>
            <a:r>
              <a:rPr lang="en-US" altLang="zh-CN" dirty="0" smtClean="0"/>
              <a:t>EMD 0571r6?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Note that to facilitate the calibration, system simulations are suggested to be implemented in line with the agreements achieved in </a:t>
            </a:r>
            <a:r>
              <a:rPr lang="en-US" altLang="zh-CN" dirty="0" smtClean="0"/>
              <a:t>1523r3</a:t>
            </a:r>
            <a:r>
              <a:rPr lang="en-US" altLang="zh-CN" dirty="0" smtClean="0"/>
              <a:t>.</a:t>
            </a:r>
            <a:endParaRPr lang="zh-CN" altLang="zh-CN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Yes: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No: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Abstain: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[1] 11-14/0571r6 Evaluation Methodology</a:t>
            </a:r>
          </a:p>
          <a:p>
            <a:pPr>
              <a:buNone/>
            </a:pPr>
            <a:r>
              <a:rPr lang="en-GB" altLang="ko-KR" sz="2000" b="0" dirty="0" smtClean="0"/>
              <a:t>[2] 11-14/</a:t>
            </a:r>
            <a:r>
              <a:rPr lang="en-US" altLang="ko-KR" sz="2000" b="0" dirty="0" smtClean="0"/>
              <a:t>1523r3 Offline Discussion Minutes of SLS Calibration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204093</TotalTime>
  <Words>159</Words>
  <Application>Microsoft Office PowerPoint</Application>
  <PresentationFormat>全屏显示(4:3)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11ax EMD Revision Straw Poll</vt:lpstr>
      <vt:lpstr>Straw Poll #1</vt:lpstr>
      <vt:lpstr>Straw Poll #2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1819</cp:revision>
  <cp:lastPrinted>1998-02-10T13:28:06Z</cp:lastPrinted>
  <dcterms:created xsi:type="dcterms:W3CDTF">2007-05-21T21:00:37Z</dcterms:created>
  <dcterms:modified xsi:type="dcterms:W3CDTF">2015-01-12T16:04:40Z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1421077577</vt:lpwstr>
  </property>
</Properties>
</file>