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69" r:id="rId3"/>
    <p:sldId id="427" r:id="rId4"/>
    <p:sldId id="426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222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HUAWEI-LG-MRVL-NTT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802.11-15/0065r0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Jan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HUAWEI-LG-MRVL-NTT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11ax EMD Revision Straw Poll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2015-01-12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3813" y="2665413"/>
          <a:ext cx="7223125" cy="4100512"/>
        </p:xfrm>
        <a:graphic>
          <a:graphicData uri="http://schemas.openxmlformats.org/presentationml/2006/ole">
            <p:oleObj spid="_x0000_s1967" name="Document" r:id="rId4" imgW="10385011" imgH="5882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</a:t>
            </a:r>
            <a:r>
              <a:rPr lang="en-US" altLang="zh-CN" dirty="0" smtClean="0"/>
              <a:t>agree </a:t>
            </a:r>
            <a:r>
              <a:rPr lang="en-US" altLang="zh-CN" dirty="0" smtClean="0"/>
              <a:t>to include the following words at the end of the section “System Simulation Calibration” of the 11ax Evaluation Methodology </a:t>
            </a:r>
            <a:r>
              <a:rPr lang="en-US" altLang="zh-CN" dirty="0" smtClean="0"/>
              <a:t>document [1]?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Note that to facilitate the calibration, system simulations are suggested to be implemented in line with the agreements achieved in </a:t>
            </a:r>
            <a:r>
              <a:rPr lang="en-US" altLang="zh-CN" dirty="0" smtClean="0"/>
              <a:t>[</a:t>
            </a:r>
            <a:r>
              <a:rPr lang="en-US" altLang="zh-CN" dirty="0" smtClean="0"/>
              <a:t>2</a:t>
            </a:r>
            <a:r>
              <a:rPr lang="en-US" altLang="zh-CN" dirty="0" smtClean="0"/>
              <a:t>].</a:t>
            </a:r>
            <a:endParaRPr lang="zh-CN" altLang="zh-CN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Yes: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No: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altLang="zh-CN" b="0" dirty="0" smtClean="0"/>
              <a:t>Abstain: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</a:t>
            </a:r>
            <a:r>
              <a:rPr lang="en-US" altLang="zh-CN" sz="2000" b="0" dirty="0" smtClean="0">
                <a:ea typeface="宋体" charset="-122"/>
              </a:rPr>
              <a:t>1</a:t>
            </a:r>
            <a:r>
              <a:rPr lang="en-US" altLang="zh-CN" sz="2000" b="0" dirty="0" smtClean="0">
                <a:ea typeface="宋体" charset="-122"/>
              </a:rPr>
              <a:t>] 11-14/0571r6 </a:t>
            </a:r>
            <a:r>
              <a:rPr lang="en-US" altLang="zh-CN" sz="2000" b="0" dirty="0" smtClean="0">
                <a:ea typeface="宋体" charset="-122"/>
              </a:rPr>
              <a:t>Evaluation Methodology</a:t>
            </a:r>
          </a:p>
          <a:p>
            <a:pPr>
              <a:buNone/>
            </a:pPr>
            <a:r>
              <a:rPr lang="en-GB" altLang="ko-KR" sz="2000" b="0" dirty="0" smtClean="0"/>
              <a:t>[2] </a:t>
            </a:r>
            <a:r>
              <a:rPr lang="en-GB" altLang="ko-KR" sz="2000" b="0" dirty="0" smtClean="0"/>
              <a:t>11-14/</a:t>
            </a:r>
            <a:r>
              <a:rPr lang="en-US" altLang="ko-KR" sz="2000" b="0" dirty="0" smtClean="0"/>
              <a:t>1523r3 Offline Discussion Minutes of SLS </a:t>
            </a:r>
            <a:r>
              <a:rPr lang="en-US" altLang="ko-KR" sz="2000" b="0" dirty="0" smtClean="0"/>
              <a:t>Calibration</a:t>
            </a:r>
            <a:endParaRPr lang="en-US" altLang="ko-KR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204076</TotalTime>
  <Words>113</Words>
  <Application>Microsoft Office PowerPoint</Application>
  <PresentationFormat>全屏显示(4:3)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802-11-Submission</vt:lpstr>
      <vt:lpstr>Custom Design</vt:lpstr>
      <vt:lpstr>Microsoft Office Word 97 - 2003 文档</vt:lpstr>
      <vt:lpstr>11ax EMD Revision Straw Poll</vt:lpstr>
      <vt:lpstr>Straw Poll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Jiyong Pang</cp:lastModifiedBy>
  <cp:revision>1816</cp:revision>
  <cp:lastPrinted>1998-02-10T13:28:06Z</cp:lastPrinted>
  <dcterms:created xsi:type="dcterms:W3CDTF">2007-05-21T21:00:37Z</dcterms:created>
  <dcterms:modified xsi:type="dcterms:W3CDTF">2015-01-10T09:43:01Z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1420882591</vt:lpwstr>
  </property>
</Properties>
</file>