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65" r:id="rId3"/>
    <p:sldId id="267" r:id="rId4"/>
    <p:sldId id="268" r:id="rId5"/>
    <p:sldId id="271" r:id="rId6"/>
    <p:sldId id="269" r:id="rId7"/>
    <p:sldId id="272" r:id="rId8"/>
    <p:sldId id="270" r:id="rId9"/>
    <p:sldId id="273" r:id="rId10"/>
    <p:sldId id="275" r:id="rId11"/>
    <p:sldId id="276" r:id="rId12"/>
    <p:sldId id="277" r:id="rId13"/>
    <p:sldId id="274" r:id="rId14"/>
    <p:sldId id="278" r:id="rId15"/>
    <p:sldId id="279" r:id="rId16"/>
    <p:sldId id="280" r:id="rId17"/>
    <p:sldId id="264"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2449"/>
    <a:srgbClr val="F9E5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4574" autoAdjust="0"/>
    <p:restoredTop sz="94660" autoAdjust="0"/>
  </p:normalViewPr>
  <p:slideViewPr>
    <p:cSldViewPr>
      <p:cViewPr>
        <p:scale>
          <a:sx n="100" d="100"/>
          <a:sy n="100" d="100"/>
        </p:scale>
        <p:origin x="-802" y="245"/>
      </p:cViewPr>
      <p:guideLst>
        <p:guide orient="horz" pos="2160"/>
        <p:guide pos="2880"/>
      </p:guideLst>
    </p:cSldViewPr>
  </p:slideViewPr>
  <p:outlineViewPr>
    <p:cViewPr varScale="1">
      <p:scale>
        <a:sx n="170" d="200"/>
        <a:sy n="170" d="200"/>
      </p:scale>
      <p:origin x="210" y="14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share\Documents\HEW-GamingUseCase\FPS%20Packet%20Size%20Comparison.xlsm"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share\Documents\HEW-GamingUseCase\FPS%20Packet%20Size%20Comparison.xlsm"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Client Packets/sec</a:t>
            </a:r>
          </a:p>
        </c:rich>
      </c:tx>
      <c:layout/>
      <c:overlay val="0"/>
    </c:title>
    <c:autoTitleDeleted val="0"/>
    <c:plotArea>
      <c:layout/>
      <c:lineChart>
        <c:grouping val="standard"/>
        <c:varyColors val="0"/>
        <c:ser>
          <c:idx val="0"/>
          <c:order val="0"/>
          <c:tx>
            <c:strRef>
              <c:f>'Client Packets'!$B$1</c:f>
              <c:strCache>
                <c:ptCount val="1"/>
                <c:pt idx="0">
                  <c:v>FPS 1</c:v>
                </c:pt>
              </c:strCache>
            </c:strRef>
          </c:tx>
          <c:spPr>
            <a:ln w="12700"/>
          </c:spPr>
          <c:marker>
            <c:symbol val="none"/>
          </c:marker>
          <c:val>
            <c:numRef>
              <c:f>'Client Packets'!$B$2:$B$457</c:f>
              <c:numCache>
                <c:formatCode>General</c:formatCode>
                <c:ptCount val="456"/>
                <c:pt idx="0">
                  <c:v>10</c:v>
                </c:pt>
                <c:pt idx="1">
                  <c:v>10</c:v>
                </c:pt>
                <c:pt idx="2">
                  <c:v>11</c:v>
                </c:pt>
                <c:pt idx="3">
                  <c:v>9</c:v>
                </c:pt>
                <c:pt idx="4">
                  <c:v>5</c:v>
                </c:pt>
                <c:pt idx="5">
                  <c:v>0</c:v>
                </c:pt>
                <c:pt idx="6">
                  <c:v>0</c:v>
                </c:pt>
                <c:pt idx="7">
                  <c:v>0</c:v>
                </c:pt>
                <c:pt idx="8">
                  <c:v>0</c:v>
                </c:pt>
                <c:pt idx="9">
                  <c:v>0</c:v>
                </c:pt>
                <c:pt idx="10">
                  <c:v>9</c:v>
                </c:pt>
                <c:pt idx="11">
                  <c:v>4</c:v>
                </c:pt>
                <c:pt idx="12">
                  <c:v>5</c:v>
                </c:pt>
                <c:pt idx="13">
                  <c:v>6</c:v>
                </c:pt>
                <c:pt idx="14">
                  <c:v>4</c:v>
                </c:pt>
                <c:pt idx="15">
                  <c:v>5</c:v>
                </c:pt>
                <c:pt idx="16">
                  <c:v>6</c:v>
                </c:pt>
                <c:pt idx="17">
                  <c:v>4</c:v>
                </c:pt>
                <c:pt idx="18">
                  <c:v>5</c:v>
                </c:pt>
                <c:pt idx="19">
                  <c:v>6</c:v>
                </c:pt>
                <c:pt idx="20">
                  <c:v>5</c:v>
                </c:pt>
                <c:pt idx="21">
                  <c:v>4</c:v>
                </c:pt>
                <c:pt idx="22">
                  <c:v>6</c:v>
                </c:pt>
                <c:pt idx="23">
                  <c:v>3</c:v>
                </c:pt>
                <c:pt idx="24">
                  <c:v>0</c:v>
                </c:pt>
                <c:pt idx="25">
                  <c:v>2</c:v>
                </c:pt>
                <c:pt idx="26">
                  <c:v>5</c:v>
                </c:pt>
                <c:pt idx="27">
                  <c:v>4</c:v>
                </c:pt>
                <c:pt idx="28">
                  <c:v>6</c:v>
                </c:pt>
                <c:pt idx="29">
                  <c:v>5</c:v>
                </c:pt>
                <c:pt idx="30">
                  <c:v>18</c:v>
                </c:pt>
                <c:pt idx="31">
                  <c:v>9</c:v>
                </c:pt>
                <c:pt idx="32">
                  <c:v>16</c:v>
                </c:pt>
                <c:pt idx="33">
                  <c:v>48</c:v>
                </c:pt>
                <c:pt idx="34">
                  <c:v>15</c:v>
                </c:pt>
                <c:pt idx="35">
                  <c:v>9</c:v>
                </c:pt>
                <c:pt idx="36">
                  <c:v>8</c:v>
                </c:pt>
                <c:pt idx="37">
                  <c:v>4</c:v>
                </c:pt>
                <c:pt idx="38">
                  <c:v>25</c:v>
                </c:pt>
                <c:pt idx="39">
                  <c:v>25</c:v>
                </c:pt>
                <c:pt idx="40">
                  <c:v>33</c:v>
                </c:pt>
                <c:pt idx="41">
                  <c:v>26</c:v>
                </c:pt>
                <c:pt idx="42">
                  <c:v>24</c:v>
                </c:pt>
                <c:pt idx="43">
                  <c:v>25</c:v>
                </c:pt>
                <c:pt idx="44">
                  <c:v>22</c:v>
                </c:pt>
                <c:pt idx="45">
                  <c:v>30</c:v>
                </c:pt>
                <c:pt idx="46">
                  <c:v>26</c:v>
                </c:pt>
                <c:pt idx="47">
                  <c:v>28</c:v>
                </c:pt>
                <c:pt idx="48">
                  <c:v>29</c:v>
                </c:pt>
                <c:pt idx="49">
                  <c:v>28</c:v>
                </c:pt>
                <c:pt idx="50">
                  <c:v>39</c:v>
                </c:pt>
                <c:pt idx="51">
                  <c:v>28</c:v>
                </c:pt>
                <c:pt idx="52">
                  <c:v>29</c:v>
                </c:pt>
                <c:pt idx="53">
                  <c:v>28</c:v>
                </c:pt>
                <c:pt idx="54">
                  <c:v>28</c:v>
                </c:pt>
                <c:pt idx="55">
                  <c:v>30</c:v>
                </c:pt>
                <c:pt idx="56">
                  <c:v>29</c:v>
                </c:pt>
                <c:pt idx="57">
                  <c:v>28</c:v>
                </c:pt>
                <c:pt idx="58">
                  <c:v>28</c:v>
                </c:pt>
                <c:pt idx="59">
                  <c:v>32</c:v>
                </c:pt>
                <c:pt idx="60">
                  <c:v>41</c:v>
                </c:pt>
                <c:pt idx="61">
                  <c:v>32</c:v>
                </c:pt>
                <c:pt idx="62">
                  <c:v>34</c:v>
                </c:pt>
                <c:pt idx="63">
                  <c:v>33</c:v>
                </c:pt>
                <c:pt idx="64">
                  <c:v>31</c:v>
                </c:pt>
                <c:pt idx="65">
                  <c:v>34</c:v>
                </c:pt>
                <c:pt idx="66">
                  <c:v>34</c:v>
                </c:pt>
                <c:pt idx="67">
                  <c:v>31</c:v>
                </c:pt>
                <c:pt idx="68">
                  <c:v>28</c:v>
                </c:pt>
                <c:pt idx="69">
                  <c:v>31</c:v>
                </c:pt>
                <c:pt idx="70">
                  <c:v>41</c:v>
                </c:pt>
                <c:pt idx="71">
                  <c:v>31</c:v>
                </c:pt>
                <c:pt idx="72">
                  <c:v>32</c:v>
                </c:pt>
                <c:pt idx="73">
                  <c:v>31</c:v>
                </c:pt>
                <c:pt idx="74">
                  <c:v>23</c:v>
                </c:pt>
                <c:pt idx="75">
                  <c:v>29</c:v>
                </c:pt>
                <c:pt idx="76">
                  <c:v>31</c:v>
                </c:pt>
                <c:pt idx="77">
                  <c:v>29</c:v>
                </c:pt>
                <c:pt idx="78">
                  <c:v>29</c:v>
                </c:pt>
                <c:pt idx="79">
                  <c:v>28</c:v>
                </c:pt>
                <c:pt idx="80">
                  <c:v>40</c:v>
                </c:pt>
                <c:pt idx="81">
                  <c:v>30</c:v>
                </c:pt>
                <c:pt idx="82">
                  <c:v>30</c:v>
                </c:pt>
                <c:pt idx="83">
                  <c:v>32</c:v>
                </c:pt>
                <c:pt idx="84">
                  <c:v>30</c:v>
                </c:pt>
                <c:pt idx="85">
                  <c:v>31</c:v>
                </c:pt>
                <c:pt idx="86">
                  <c:v>31</c:v>
                </c:pt>
                <c:pt idx="87">
                  <c:v>28</c:v>
                </c:pt>
                <c:pt idx="88">
                  <c:v>26</c:v>
                </c:pt>
                <c:pt idx="89">
                  <c:v>29</c:v>
                </c:pt>
                <c:pt idx="90">
                  <c:v>43</c:v>
                </c:pt>
                <c:pt idx="91">
                  <c:v>30</c:v>
                </c:pt>
                <c:pt idx="92">
                  <c:v>29</c:v>
                </c:pt>
                <c:pt idx="93">
                  <c:v>31</c:v>
                </c:pt>
                <c:pt idx="94">
                  <c:v>33</c:v>
                </c:pt>
                <c:pt idx="95">
                  <c:v>35</c:v>
                </c:pt>
                <c:pt idx="96">
                  <c:v>31</c:v>
                </c:pt>
                <c:pt idx="97">
                  <c:v>30</c:v>
                </c:pt>
                <c:pt idx="98">
                  <c:v>30</c:v>
                </c:pt>
                <c:pt idx="99">
                  <c:v>31</c:v>
                </c:pt>
                <c:pt idx="100">
                  <c:v>43</c:v>
                </c:pt>
                <c:pt idx="101">
                  <c:v>32</c:v>
                </c:pt>
                <c:pt idx="102">
                  <c:v>30</c:v>
                </c:pt>
                <c:pt idx="103">
                  <c:v>30</c:v>
                </c:pt>
                <c:pt idx="104">
                  <c:v>32</c:v>
                </c:pt>
                <c:pt idx="105">
                  <c:v>34</c:v>
                </c:pt>
                <c:pt idx="106">
                  <c:v>33</c:v>
                </c:pt>
                <c:pt idx="107">
                  <c:v>29</c:v>
                </c:pt>
                <c:pt idx="108">
                  <c:v>33</c:v>
                </c:pt>
                <c:pt idx="109">
                  <c:v>32</c:v>
                </c:pt>
                <c:pt idx="110">
                  <c:v>40</c:v>
                </c:pt>
                <c:pt idx="111">
                  <c:v>31</c:v>
                </c:pt>
                <c:pt idx="112">
                  <c:v>34</c:v>
                </c:pt>
                <c:pt idx="113">
                  <c:v>32</c:v>
                </c:pt>
                <c:pt idx="114">
                  <c:v>33</c:v>
                </c:pt>
                <c:pt idx="115">
                  <c:v>32</c:v>
                </c:pt>
                <c:pt idx="116">
                  <c:v>33</c:v>
                </c:pt>
                <c:pt idx="117">
                  <c:v>33</c:v>
                </c:pt>
                <c:pt idx="118">
                  <c:v>32</c:v>
                </c:pt>
                <c:pt idx="119">
                  <c:v>32</c:v>
                </c:pt>
                <c:pt idx="120">
                  <c:v>40</c:v>
                </c:pt>
                <c:pt idx="121">
                  <c:v>30</c:v>
                </c:pt>
                <c:pt idx="122">
                  <c:v>33</c:v>
                </c:pt>
                <c:pt idx="123">
                  <c:v>30</c:v>
                </c:pt>
                <c:pt idx="124">
                  <c:v>32</c:v>
                </c:pt>
                <c:pt idx="125">
                  <c:v>29</c:v>
                </c:pt>
                <c:pt idx="126">
                  <c:v>32</c:v>
                </c:pt>
                <c:pt idx="127">
                  <c:v>29</c:v>
                </c:pt>
                <c:pt idx="128">
                  <c:v>30</c:v>
                </c:pt>
                <c:pt idx="129">
                  <c:v>31</c:v>
                </c:pt>
                <c:pt idx="130">
                  <c:v>43</c:v>
                </c:pt>
                <c:pt idx="131">
                  <c:v>33</c:v>
                </c:pt>
                <c:pt idx="132">
                  <c:v>31</c:v>
                </c:pt>
                <c:pt idx="133">
                  <c:v>30</c:v>
                </c:pt>
                <c:pt idx="134">
                  <c:v>32</c:v>
                </c:pt>
                <c:pt idx="135">
                  <c:v>34</c:v>
                </c:pt>
                <c:pt idx="136">
                  <c:v>32</c:v>
                </c:pt>
                <c:pt idx="137">
                  <c:v>29</c:v>
                </c:pt>
                <c:pt idx="138">
                  <c:v>29</c:v>
                </c:pt>
                <c:pt idx="139">
                  <c:v>30</c:v>
                </c:pt>
                <c:pt idx="140">
                  <c:v>43</c:v>
                </c:pt>
                <c:pt idx="141">
                  <c:v>33</c:v>
                </c:pt>
                <c:pt idx="142">
                  <c:v>32</c:v>
                </c:pt>
                <c:pt idx="143">
                  <c:v>31</c:v>
                </c:pt>
                <c:pt idx="144">
                  <c:v>28</c:v>
                </c:pt>
                <c:pt idx="145">
                  <c:v>34</c:v>
                </c:pt>
                <c:pt idx="146">
                  <c:v>32</c:v>
                </c:pt>
                <c:pt idx="147">
                  <c:v>32</c:v>
                </c:pt>
                <c:pt idx="148">
                  <c:v>30</c:v>
                </c:pt>
                <c:pt idx="149">
                  <c:v>26</c:v>
                </c:pt>
                <c:pt idx="150">
                  <c:v>39</c:v>
                </c:pt>
                <c:pt idx="151">
                  <c:v>31</c:v>
                </c:pt>
                <c:pt idx="152">
                  <c:v>32</c:v>
                </c:pt>
                <c:pt idx="153">
                  <c:v>31</c:v>
                </c:pt>
                <c:pt idx="154">
                  <c:v>30</c:v>
                </c:pt>
                <c:pt idx="155">
                  <c:v>32</c:v>
                </c:pt>
                <c:pt idx="156">
                  <c:v>31</c:v>
                </c:pt>
                <c:pt idx="157">
                  <c:v>30</c:v>
                </c:pt>
                <c:pt idx="158">
                  <c:v>32</c:v>
                </c:pt>
                <c:pt idx="159">
                  <c:v>33</c:v>
                </c:pt>
                <c:pt idx="160">
                  <c:v>42</c:v>
                </c:pt>
                <c:pt idx="161">
                  <c:v>31</c:v>
                </c:pt>
                <c:pt idx="162">
                  <c:v>30</c:v>
                </c:pt>
                <c:pt idx="163">
                  <c:v>31</c:v>
                </c:pt>
                <c:pt idx="164">
                  <c:v>31</c:v>
                </c:pt>
                <c:pt idx="165">
                  <c:v>33</c:v>
                </c:pt>
                <c:pt idx="166">
                  <c:v>33</c:v>
                </c:pt>
                <c:pt idx="167">
                  <c:v>33</c:v>
                </c:pt>
                <c:pt idx="168">
                  <c:v>32</c:v>
                </c:pt>
                <c:pt idx="169">
                  <c:v>30</c:v>
                </c:pt>
                <c:pt idx="170">
                  <c:v>38</c:v>
                </c:pt>
                <c:pt idx="171">
                  <c:v>27</c:v>
                </c:pt>
                <c:pt idx="172">
                  <c:v>28</c:v>
                </c:pt>
                <c:pt idx="173">
                  <c:v>27</c:v>
                </c:pt>
                <c:pt idx="174">
                  <c:v>28</c:v>
                </c:pt>
                <c:pt idx="175">
                  <c:v>31</c:v>
                </c:pt>
                <c:pt idx="176">
                  <c:v>32</c:v>
                </c:pt>
                <c:pt idx="177">
                  <c:v>29</c:v>
                </c:pt>
                <c:pt idx="178">
                  <c:v>29</c:v>
                </c:pt>
                <c:pt idx="179">
                  <c:v>30</c:v>
                </c:pt>
                <c:pt idx="180">
                  <c:v>42</c:v>
                </c:pt>
                <c:pt idx="181">
                  <c:v>33</c:v>
                </c:pt>
                <c:pt idx="182">
                  <c:v>34</c:v>
                </c:pt>
                <c:pt idx="183">
                  <c:v>32</c:v>
                </c:pt>
                <c:pt idx="184">
                  <c:v>32</c:v>
                </c:pt>
                <c:pt idx="185">
                  <c:v>34</c:v>
                </c:pt>
                <c:pt idx="186">
                  <c:v>30</c:v>
                </c:pt>
                <c:pt idx="187">
                  <c:v>31</c:v>
                </c:pt>
                <c:pt idx="188">
                  <c:v>33</c:v>
                </c:pt>
                <c:pt idx="189">
                  <c:v>33</c:v>
                </c:pt>
                <c:pt idx="190">
                  <c:v>41</c:v>
                </c:pt>
                <c:pt idx="191">
                  <c:v>34</c:v>
                </c:pt>
                <c:pt idx="192">
                  <c:v>33</c:v>
                </c:pt>
                <c:pt idx="193">
                  <c:v>32</c:v>
                </c:pt>
                <c:pt idx="194">
                  <c:v>31</c:v>
                </c:pt>
                <c:pt idx="195">
                  <c:v>33</c:v>
                </c:pt>
                <c:pt idx="196">
                  <c:v>31</c:v>
                </c:pt>
                <c:pt idx="197">
                  <c:v>33</c:v>
                </c:pt>
                <c:pt idx="198">
                  <c:v>33</c:v>
                </c:pt>
                <c:pt idx="199">
                  <c:v>29</c:v>
                </c:pt>
                <c:pt idx="200">
                  <c:v>39</c:v>
                </c:pt>
                <c:pt idx="201">
                  <c:v>29</c:v>
                </c:pt>
                <c:pt idx="202">
                  <c:v>31</c:v>
                </c:pt>
                <c:pt idx="203">
                  <c:v>27</c:v>
                </c:pt>
                <c:pt idx="204">
                  <c:v>32</c:v>
                </c:pt>
                <c:pt idx="205">
                  <c:v>34</c:v>
                </c:pt>
                <c:pt idx="206">
                  <c:v>35</c:v>
                </c:pt>
                <c:pt idx="207">
                  <c:v>31</c:v>
                </c:pt>
                <c:pt idx="208">
                  <c:v>32</c:v>
                </c:pt>
                <c:pt idx="209">
                  <c:v>34</c:v>
                </c:pt>
                <c:pt idx="210">
                  <c:v>41</c:v>
                </c:pt>
                <c:pt idx="211">
                  <c:v>34</c:v>
                </c:pt>
                <c:pt idx="212">
                  <c:v>34</c:v>
                </c:pt>
                <c:pt idx="213">
                  <c:v>29</c:v>
                </c:pt>
                <c:pt idx="214">
                  <c:v>29</c:v>
                </c:pt>
                <c:pt idx="215">
                  <c:v>33</c:v>
                </c:pt>
                <c:pt idx="216">
                  <c:v>34</c:v>
                </c:pt>
                <c:pt idx="217">
                  <c:v>30</c:v>
                </c:pt>
                <c:pt idx="218">
                  <c:v>30</c:v>
                </c:pt>
                <c:pt idx="219">
                  <c:v>25</c:v>
                </c:pt>
                <c:pt idx="220">
                  <c:v>39</c:v>
                </c:pt>
                <c:pt idx="221">
                  <c:v>30</c:v>
                </c:pt>
                <c:pt idx="222">
                  <c:v>31</c:v>
                </c:pt>
                <c:pt idx="223">
                  <c:v>31</c:v>
                </c:pt>
                <c:pt idx="224">
                  <c:v>32</c:v>
                </c:pt>
                <c:pt idx="225">
                  <c:v>33</c:v>
                </c:pt>
                <c:pt idx="226">
                  <c:v>33</c:v>
                </c:pt>
                <c:pt idx="227">
                  <c:v>30</c:v>
                </c:pt>
                <c:pt idx="228">
                  <c:v>32</c:v>
                </c:pt>
                <c:pt idx="229">
                  <c:v>33</c:v>
                </c:pt>
                <c:pt idx="230">
                  <c:v>42</c:v>
                </c:pt>
                <c:pt idx="231">
                  <c:v>33</c:v>
                </c:pt>
                <c:pt idx="232">
                  <c:v>34</c:v>
                </c:pt>
                <c:pt idx="233">
                  <c:v>32</c:v>
                </c:pt>
                <c:pt idx="234">
                  <c:v>32</c:v>
                </c:pt>
                <c:pt idx="235">
                  <c:v>32</c:v>
                </c:pt>
                <c:pt idx="236">
                  <c:v>32</c:v>
                </c:pt>
                <c:pt idx="237">
                  <c:v>31</c:v>
                </c:pt>
                <c:pt idx="238">
                  <c:v>33</c:v>
                </c:pt>
                <c:pt idx="239">
                  <c:v>26</c:v>
                </c:pt>
                <c:pt idx="240">
                  <c:v>40</c:v>
                </c:pt>
                <c:pt idx="241">
                  <c:v>33</c:v>
                </c:pt>
                <c:pt idx="242">
                  <c:v>30</c:v>
                </c:pt>
                <c:pt idx="243">
                  <c:v>29</c:v>
                </c:pt>
                <c:pt idx="244">
                  <c:v>29</c:v>
                </c:pt>
                <c:pt idx="245">
                  <c:v>31</c:v>
                </c:pt>
                <c:pt idx="246">
                  <c:v>36</c:v>
                </c:pt>
                <c:pt idx="247">
                  <c:v>31</c:v>
                </c:pt>
                <c:pt idx="248">
                  <c:v>32</c:v>
                </c:pt>
                <c:pt idx="249">
                  <c:v>33</c:v>
                </c:pt>
                <c:pt idx="250">
                  <c:v>41</c:v>
                </c:pt>
                <c:pt idx="251">
                  <c:v>32</c:v>
                </c:pt>
                <c:pt idx="252">
                  <c:v>33</c:v>
                </c:pt>
                <c:pt idx="253">
                  <c:v>29</c:v>
                </c:pt>
                <c:pt idx="254">
                  <c:v>32</c:v>
                </c:pt>
                <c:pt idx="255">
                  <c:v>31</c:v>
                </c:pt>
                <c:pt idx="256">
                  <c:v>33</c:v>
                </c:pt>
                <c:pt idx="257">
                  <c:v>30</c:v>
                </c:pt>
                <c:pt idx="258">
                  <c:v>29</c:v>
                </c:pt>
                <c:pt idx="259">
                  <c:v>30</c:v>
                </c:pt>
                <c:pt idx="260">
                  <c:v>39</c:v>
                </c:pt>
                <c:pt idx="261">
                  <c:v>32</c:v>
                </c:pt>
                <c:pt idx="262">
                  <c:v>34</c:v>
                </c:pt>
                <c:pt idx="263">
                  <c:v>29</c:v>
                </c:pt>
                <c:pt idx="264">
                  <c:v>31</c:v>
                </c:pt>
                <c:pt idx="265">
                  <c:v>33</c:v>
                </c:pt>
                <c:pt idx="266">
                  <c:v>34</c:v>
                </c:pt>
                <c:pt idx="267">
                  <c:v>27</c:v>
                </c:pt>
                <c:pt idx="268">
                  <c:v>28</c:v>
                </c:pt>
                <c:pt idx="269">
                  <c:v>28</c:v>
                </c:pt>
                <c:pt idx="270">
                  <c:v>42</c:v>
                </c:pt>
                <c:pt idx="271">
                  <c:v>34</c:v>
                </c:pt>
                <c:pt idx="272">
                  <c:v>31</c:v>
                </c:pt>
                <c:pt idx="273">
                  <c:v>32</c:v>
                </c:pt>
                <c:pt idx="274">
                  <c:v>31</c:v>
                </c:pt>
                <c:pt idx="275">
                  <c:v>32</c:v>
                </c:pt>
                <c:pt idx="276">
                  <c:v>32</c:v>
                </c:pt>
                <c:pt idx="277">
                  <c:v>29</c:v>
                </c:pt>
                <c:pt idx="278">
                  <c:v>27</c:v>
                </c:pt>
                <c:pt idx="279">
                  <c:v>30</c:v>
                </c:pt>
                <c:pt idx="280">
                  <c:v>41</c:v>
                </c:pt>
                <c:pt idx="281">
                  <c:v>32</c:v>
                </c:pt>
                <c:pt idx="282">
                  <c:v>34</c:v>
                </c:pt>
                <c:pt idx="283">
                  <c:v>30</c:v>
                </c:pt>
                <c:pt idx="284">
                  <c:v>29</c:v>
                </c:pt>
                <c:pt idx="285">
                  <c:v>33</c:v>
                </c:pt>
                <c:pt idx="286">
                  <c:v>31</c:v>
                </c:pt>
                <c:pt idx="287">
                  <c:v>29</c:v>
                </c:pt>
                <c:pt idx="288">
                  <c:v>30</c:v>
                </c:pt>
                <c:pt idx="289">
                  <c:v>31</c:v>
                </c:pt>
                <c:pt idx="290">
                  <c:v>37</c:v>
                </c:pt>
                <c:pt idx="291">
                  <c:v>30</c:v>
                </c:pt>
                <c:pt idx="292">
                  <c:v>33</c:v>
                </c:pt>
                <c:pt idx="293">
                  <c:v>32</c:v>
                </c:pt>
                <c:pt idx="294">
                  <c:v>31</c:v>
                </c:pt>
                <c:pt idx="295">
                  <c:v>32</c:v>
                </c:pt>
                <c:pt idx="296">
                  <c:v>31</c:v>
                </c:pt>
                <c:pt idx="297">
                  <c:v>31</c:v>
                </c:pt>
                <c:pt idx="298">
                  <c:v>31</c:v>
                </c:pt>
                <c:pt idx="299">
                  <c:v>32</c:v>
                </c:pt>
                <c:pt idx="300">
                  <c:v>41</c:v>
                </c:pt>
                <c:pt idx="301">
                  <c:v>31</c:v>
                </c:pt>
                <c:pt idx="302">
                  <c:v>32</c:v>
                </c:pt>
                <c:pt idx="303">
                  <c:v>32</c:v>
                </c:pt>
                <c:pt idx="304">
                  <c:v>32</c:v>
                </c:pt>
                <c:pt idx="305">
                  <c:v>33</c:v>
                </c:pt>
                <c:pt idx="306">
                  <c:v>36</c:v>
                </c:pt>
                <c:pt idx="307">
                  <c:v>31</c:v>
                </c:pt>
                <c:pt idx="308">
                  <c:v>30</c:v>
                </c:pt>
                <c:pt idx="309">
                  <c:v>30</c:v>
                </c:pt>
                <c:pt idx="310">
                  <c:v>41</c:v>
                </c:pt>
                <c:pt idx="311">
                  <c:v>33</c:v>
                </c:pt>
                <c:pt idx="312">
                  <c:v>33</c:v>
                </c:pt>
                <c:pt idx="313">
                  <c:v>31</c:v>
                </c:pt>
                <c:pt idx="314">
                  <c:v>31</c:v>
                </c:pt>
                <c:pt idx="315">
                  <c:v>33</c:v>
                </c:pt>
                <c:pt idx="316">
                  <c:v>35</c:v>
                </c:pt>
                <c:pt idx="317">
                  <c:v>30</c:v>
                </c:pt>
                <c:pt idx="318">
                  <c:v>33</c:v>
                </c:pt>
                <c:pt idx="319">
                  <c:v>31</c:v>
                </c:pt>
                <c:pt idx="320">
                  <c:v>40</c:v>
                </c:pt>
                <c:pt idx="321">
                  <c:v>31</c:v>
                </c:pt>
                <c:pt idx="322">
                  <c:v>30</c:v>
                </c:pt>
                <c:pt idx="323">
                  <c:v>29</c:v>
                </c:pt>
                <c:pt idx="324">
                  <c:v>31</c:v>
                </c:pt>
                <c:pt idx="325">
                  <c:v>31</c:v>
                </c:pt>
                <c:pt idx="326">
                  <c:v>34</c:v>
                </c:pt>
                <c:pt idx="327">
                  <c:v>30</c:v>
                </c:pt>
                <c:pt idx="328">
                  <c:v>32</c:v>
                </c:pt>
                <c:pt idx="329">
                  <c:v>31</c:v>
                </c:pt>
                <c:pt idx="330">
                  <c:v>41</c:v>
                </c:pt>
                <c:pt idx="331">
                  <c:v>32</c:v>
                </c:pt>
                <c:pt idx="332">
                  <c:v>32</c:v>
                </c:pt>
                <c:pt idx="333">
                  <c:v>32</c:v>
                </c:pt>
                <c:pt idx="334">
                  <c:v>29</c:v>
                </c:pt>
                <c:pt idx="335">
                  <c:v>31</c:v>
                </c:pt>
                <c:pt idx="336">
                  <c:v>35</c:v>
                </c:pt>
                <c:pt idx="337">
                  <c:v>31</c:v>
                </c:pt>
                <c:pt idx="338">
                  <c:v>32</c:v>
                </c:pt>
                <c:pt idx="339">
                  <c:v>32</c:v>
                </c:pt>
                <c:pt idx="340">
                  <c:v>41</c:v>
                </c:pt>
                <c:pt idx="341">
                  <c:v>31</c:v>
                </c:pt>
                <c:pt idx="342">
                  <c:v>28</c:v>
                </c:pt>
                <c:pt idx="343">
                  <c:v>27</c:v>
                </c:pt>
                <c:pt idx="344">
                  <c:v>32</c:v>
                </c:pt>
                <c:pt idx="345">
                  <c:v>33</c:v>
                </c:pt>
                <c:pt idx="346">
                  <c:v>34</c:v>
                </c:pt>
                <c:pt idx="347">
                  <c:v>32</c:v>
                </c:pt>
                <c:pt idx="348">
                  <c:v>30</c:v>
                </c:pt>
                <c:pt idx="349">
                  <c:v>32</c:v>
                </c:pt>
                <c:pt idx="350">
                  <c:v>41</c:v>
                </c:pt>
                <c:pt idx="351">
                  <c:v>33</c:v>
                </c:pt>
                <c:pt idx="352">
                  <c:v>31</c:v>
                </c:pt>
                <c:pt idx="353">
                  <c:v>32</c:v>
                </c:pt>
                <c:pt idx="354">
                  <c:v>33</c:v>
                </c:pt>
                <c:pt idx="355">
                  <c:v>32</c:v>
                </c:pt>
                <c:pt idx="356">
                  <c:v>34</c:v>
                </c:pt>
                <c:pt idx="357">
                  <c:v>30</c:v>
                </c:pt>
                <c:pt idx="358">
                  <c:v>30</c:v>
                </c:pt>
                <c:pt idx="359">
                  <c:v>32</c:v>
                </c:pt>
                <c:pt idx="360">
                  <c:v>41</c:v>
                </c:pt>
                <c:pt idx="361">
                  <c:v>33</c:v>
                </c:pt>
                <c:pt idx="362">
                  <c:v>32</c:v>
                </c:pt>
                <c:pt idx="363">
                  <c:v>32</c:v>
                </c:pt>
                <c:pt idx="364">
                  <c:v>30</c:v>
                </c:pt>
                <c:pt idx="365">
                  <c:v>33</c:v>
                </c:pt>
                <c:pt idx="366">
                  <c:v>35</c:v>
                </c:pt>
                <c:pt idx="367">
                  <c:v>29</c:v>
                </c:pt>
                <c:pt idx="368">
                  <c:v>28</c:v>
                </c:pt>
                <c:pt idx="369">
                  <c:v>27</c:v>
                </c:pt>
                <c:pt idx="370">
                  <c:v>39</c:v>
                </c:pt>
                <c:pt idx="371">
                  <c:v>33</c:v>
                </c:pt>
                <c:pt idx="372">
                  <c:v>28</c:v>
                </c:pt>
                <c:pt idx="373">
                  <c:v>28</c:v>
                </c:pt>
                <c:pt idx="374">
                  <c:v>32</c:v>
                </c:pt>
                <c:pt idx="375">
                  <c:v>27</c:v>
                </c:pt>
                <c:pt idx="376">
                  <c:v>37</c:v>
                </c:pt>
                <c:pt idx="377">
                  <c:v>29</c:v>
                </c:pt>
                <c:pt idx="378">
                  <c:v>33</c:v>
                </c:pt>
                <c:pt idx="379">
                  <c:v>30</c:v>
                </c:pt>
                <c:pt idx="380">
                  <c:v>41</c:v>
                </c:pt>
                <c:pt idx="381">
                  <c:v>30</c:v>
                </c:pt>
                <c:pt idx="382">
                  <c:v>22</c:v>
                </c:pt>
                <c:pt idx="383">
                  <c:v>12</c:v>
                </c:pt>
                <c:pt idx="384">
                  <c:v>11</c:v>
                </c:pt>
                <c:pt idx="385">
                  <c:v>8</c:v>
                </c:pt>
                <c:pt idx="386">
                  <c:v>18</c:v>
                </c:pt>
                <c:pt idx="387">
                  <c:v>30</c:v>
                </c:pt>
                <c:pt idx="388">
                  <c:v>31</c:v>
                </c:pt>
                <c:pt idx="389">
                  <c:v>26</c:v>
                </c:pt>
                <c:pt idx="390">
                  <c:v>35</c:v>
                </c:pt>
                <c:pt idx="391">
                  <c:v>27</c:v>
                </c:pt>
                <c:pt idx="392">
                  <c:v>30</c:v>
                </c:pt>
                <c:pt idx="393">
                  <c:v>27</c:v>
                </c:pt>
                <c:pt idx="394">
                  <c:v>29</c:v>
                </c:pt>
                <c:pt idx="395">
                  <c:v>5</c:v>
                </c:pt>
                <c:pt idx="396">
                  <c:v>0</c:v>
                </c:pt>
                <c:pt idx="397">
                  <c:v>0</c:v>
                </c:pt>
                <c:pt idx="398">
                  <c:v>0</c:v>
                </c:pt>
                <c:pt idx="399">
                  <c:v>10</c:v>
                </c:pt>
                <c:pt idx="400">
                  <c:v>2</c:v>
                </c:pt>
              </c:numCache>
            </c:numRef>
          </c:val>
          <c:smooth val="0"/>
        </c:ser>
        <c:ser>
          <c:idx val="1"/>
          <c:order val="1"/>
          <c:tx>
            <c:strRef>
              <c:f>'Client Packets'!$C$1</c:f>
              <c:strCache>
                <c:ptCount val="1"/>
                <c:pt idx="0">
                  <c:v>FPS 2</c:v>
                </c:pt>
              </c:strCache>
            </c:strRef>
          </c:tx>
          <c:spPr>
            <a:ln w="15875"/>
          </c:spPr>
          <c:marker>
            <c:symbol val="none"/>
          </c:marker>
          <c:val>
            <c:numRef>
              <c:f>'Client Packets'!$C$2:$C$448</c:f>
              <c:numCache>
                <c:formatCode>General</c:formatCode>
                <c:ptCount val="447"/>
                <c:pt idx="0">
                  <c:v>28</c:v>
                </c:pt>
                <c:pt idx="1">
                  <c:v>33</c:v>
                </c:pt>
                <c:pt idx="2">
                  <c:v>29</c:v>
                </c:pt>
                <c:pt idx="3">
                  <c:v>36</c:v>
                </c:pt>
                <c:pt idx="4">
                  <c:v>74</c:v>
                </c:pt>
                <c:pt idx="5">
                  <c:v>37</c:v>
                </c:pt>
                <c:pt idx="6">
                  <c:v>69</c:v>
                </c:pt>
                <c:pt idx="7">
                  <c:v>65</c:v>
                </c:pt>
                <c:pt idx="8">
                  <c:v>89</c:v>
                </c:pt>
                <c:pt idx="9">
                  <c:v>123</c:v>
                </c:pt>
                <c:pt idx="10">
                  <c:v>82</c:v>
                </c:pt>
                <c:pt idx="11">
                  <c:v>16</c:v>
                </c:pt>
                <c:pt idx="12">
                  <c:v>71</c:v>
                </c:pt>
                <c:pt idx="13">
                  <c:v>29</c:v>
                </c:pt>
                <c:pt idx="14">
                  <c:v>30</c:v>
                </c:pt>
                <c:pt idx="15">
                  <c:v>35</c:v>
                </c:pt>
                <c:pt idx="16">
                  <c:v>31</c:v>
                </c:pt>
                <c:pt idx="17">
                  <c:v>32</c:v>
                </c:pt>
                <c:pt idx="18">
                  <c:v>28</c:v>
                </c:pt>
                <c:pt idx="19">
                  <c:v>68</c:v>
                </c:pt>
                <c:pt idx="20">
                  <c:v>29</c:v>
                </c:pt>
                <c:pt idx="21">
                  <c:v>35</c:v>
                </c:pt>
                <c:pt idx="22">
                  <c:v>38</c:v>
                </c:pt>
                <c:pt idx="23">
                  <c:v>33</c:v>
                </c:pt>
                <c:pt idx="24">
                  <c:v>15</c:v>
                </c:pt>
                <c:pt idx="25">
                  <c:v>32</c:v>
                </c:pt>
                <c:pt idx="26">
                  <c:v>30</c:v>
                </c:pt>
                <c:pt idx="27">
                  <c:v>30</c:v>
                </c:pt>
                <c:pt idx="28">
                  <c:v>29</c:v>
                </c:pt>
                <c:pt idx="29">
                  <c:v>73</c:v>
                </c:pt>
                <c:pt idx="30">
                  <c:v>32</c:v>
                </c:pt>
                <c:pt idx="31">
                  <c:v>30</c:v>
                </c:pt>
                <c:pt idx="32">
                  <c:v>34</c:v>
                </c:pt>
                <c:pt idx="33">
                  <c:v>31</c:v>
                </c:pt>
                <c:pt idx="34">
                  <c:v>35</c:v>
                </c:pt>
                <c:pt idx="35">
                  <c:v>31</c:v>
                </c:pt>
                <c:pt idx="36">
                  <c:v>16</c:v>
                </c:pt>
                <c:pt idx="37">
                  <c:v>20</c:v>
                </c:pt>
                <c:pt idx="38">
                  <c:v>29</c:v>
                </c:pt>
                <c:pt idx="39">
                  <c:v>69</c:v>
                </c:pt>
                <c:pt idx="40">
                  <c:v>30</c:v>
                </c:pt>
                <c:pt idx="41">
                  <c:v>36</c:v>
                </c:pt>
                <c:pt idx="42">
                  <c:v>30</c:v>
                </c:pt>
                <c:pt idx="43">
                  <c:v>31</c:v>
                </c:pt>
                <c:pt idx="44">
                  <c:v>34</c:v>
                </c:pt>
                <c:pt idx="45">
                  <c:v>28</c:v>
                </c:pt>
                <c:pt idx="46">
                  <c:v>29</c:v>
                </c:pt>
                <c:pt idx="47">
                  <c:v>19</c:v>
                </c:pt>
                <c:pt idx="48">
                  <c:v>22</c:v>
                </c:pt>
                <c:pt idx="49">
                  <c:v>72</c:v>
                </c:pt>
                <c:pt idx="50">
                  <c:v>29</c:v>
                </c:pt>
                <c:pt idx="51">
                  <c:v>29</c:v>
                </c:pt>
                <c:pt idx="52">
                  <c:v>29</c:v>
                </c:pt>
                <c:pt idx="53">
                  <c:v>35</c:v>
                </c:pt>
                <c:pt idx="54">
                  <c:v>32</c:v>
                </c:pt>
                <c:pt idx="55">
                  <c:v>47</c:v>
                </c:pt>
                <c:pt idx="56">
                  <c:v>30</c:v>
                </c:pt>
                <c:pt idx="57">
                  <c:v>33</c:v>
                </c:pt>
                <c:pt idx="58">
                  <c:v>12</c:v>
                </c:pt>
                <c:pt idx="59">
                  <c:v>64</c:v>
                </c:pt>
                <c:pt idx="60">
                  <c:v>25</c:v>
                </c:pt>
                <c:pt idx="61">
                  <c:v>29</c:v>
                </c:pt>
                <c:pt idx="62">
                  <c:v>29</c:v>
                </c:pt>
                <c:pt idx="63">
                  <c:v>28</c:v>
                </c:pt>
                <c:pt idx="64">
                  <c:v>43</c:v>
                </c:pt>
                <c:pt idx="65">
                  <c:v>30</c:v>
                </c:pt>
                <c:pt idx="66">
                  <c:v>33</c:v>
                </c:pt>
                <c:pt idx="67">
                  <c:v>33</c:v>
                </c:pt>
                <c:pt idx="68">
                  <c:v>19</c:v>
                </c:pt>
                <c:pt idx="69">
                  <c:v>55</c:v>
                </c:pt>
                <c:pt idx="70">
                  <c:v>32</c:v>
                </c:pt>
                <c:pt idx="71">
                  <c:v>28</c:v>
                </c:pt>
                <c:pt idx="72">
                  <c:v>34</c:v>
                </c:pt>
                <c:pt idx="73">
                  <c:v>30</c:v>
                </c:pt>
                <c:pt idx="74">
                  <c:v>32</c:v>
                </c:pt>
                <c:pt idx="75">
                  <c:v>33</c:v>
                </c:pt>
                <c:pt idx="76">
                  <c:v>23</c:v>
                </c:pt>
                <c:pt idx="77">
                  <c:v>14</c:v>
                </c:pt>
                <c:pt idx="78">
                  <c:v>30</c:v>
                </c:pt>
                <c:pt idx="79">
                  <c:v>71</c:v>
                </c:pt>
                <c:pt idx="80">
                  <c:v>32</c:v>
                </c:pt>
                <c:pt idx="81">
                  <c:v>33</c:v>
                </c:pt>
                <c:pt idx="82">
                  <c:v>29</c:v>
                </c:pt>
                <c:pt idx="83">
                  <c:v>33</c:v>
                </c:pt>
                <c:pt idx="84">
                  <c:v>32</c:v>
                </c:pt>
                <c:pt idx="85">
                  <c:v>23</c:v>
                </c:pt>
                <c:pt idx="86">
                  <c:v>12</c:v>
                </c:pt>
                <c:pt idx="87">
                  <c:v>24</c:v>
                </c:pt>
                <c:pt idx="88">
                  <c:v>31</c:v>
                </c:pt>
                <c:pt idx="89">
                  <c:v>91</c:v>
                </c:pt>
                <c:pt idx="90">
                  <c:v>52</c:v>
                </c:pt>
                <c:pt idx="91">
                  <c:v>18</c:v>
                </c:pt>
                <c:pt idx="92">
                  <c:v>19</c:v>
                </c:pt>
                <c:pt idx="93">
                  <c:v>35</c:v>
                </c:pt>
                <c:pt idx="94">
                  <c:v>31</c:v>
                </c:pt>
                <c:pt idx="95">
                  <c:v>29</c:v>
                </c:pt>
                <c:pt idx="96">
                  <c:v>14</c:v>
                </c:pt>
                <c:pt idx="97">
                  <c:v>21</c:v>
                </c:pt>
                <c:pt idx="98">
                  <c:v>33</c:v>
                </c:pt>
                <c:pt idx="99">
                  <c:v>73</c:v>
                </c:pt>
                <c:pt idx="100">
                  <c:v>32</c:v>
                </c:pt>
                <c:pt idx="101">
                  <c:v>30</c:v>
                </c:pt>
                <c:pt idx="102">
                  <c:v>33</c:v>
                </c:pt>
                <c:pt idx="103">
                  <c:v>16</c:v>
                </c:pt>
                <c:pt idx="104">
                  <c:v>23</c:v>
                </c:pt>
                <c:pt idx="105">
                  <c:v>30</c:v>
                </c:pt>
                <c:pt idx="106">
                  <c:v>33</c:v>
                </c:pt>
                <c:pt idx="107">
                  <c:v>29</c:v>
                </c:pt>
                <c:pt idx="108">
                  <c:v>35</c:v>
                </c:pt>
                <c:pt idx="109">
                  <c:v>72</c:v>
                </c:pt>
                <c:pt idx="110">
                  <c:v>32</c:v>
                </c:pt>
                <c:pt idx="111">
                  <c:v>31</c:v>
                </c:pt>
                <c:pt idx="112">
                  <c:v>27</c:v>
                </c:pt>
                <c:pt idx="113">
                  <c:v>35</c:v>
                </c:pt>
                <c:pt idx="114">
                  <c:v>28</c:v>
                </c:pt>
                <c:pt idx="115">
                  <c:v>32</c:v>
                </c:pt>
                <c:pt idx="116">
                  <c:v>30</c:v>
                </c:pt>
                <c:pt idx="117">
                  <c:v>31</c:v>
                </c:pt>
                <c:pt idx="118">
                  <c:v>17</c:v>
                </c:pt>
                <c:pt idx="119">
                  <c:v>56</c:v>
                </c:pt>
                <c:pt idx="120">
                  <c:v>51</c:v>
                </c:pt>
                <c:pt idx="121">
                  <c:v>44</c:v>
                </c:pt>
                <c:pt idx="122">
                  <c:v>35</c:v>
                </c:pt>
                <c:pt idx="123">
                  <c:v>28</c:v>
                </c:pt>
                <c:pt idx="124">
                  <c:v>26</c:v>
                </c:pt>
                <c:pt idx="125">
                  <c:v>34</c:v>
                </c:pt>
                <c:pt idx="126">
                  <c:v>28</c:v>
                </c:pt>
                <c:pt idx="127">
                  <c:v>32</c:v>
                </c:pt>
                <c:pt idx="128">
                  <c:v>25</c:v>
                </c:pt>
                <c:pt idx="129">
                  <c:v>51</c:v>
                </c:pt>
                <c:pt idx="130">
                  <c:v>37</c:v>
                </c:pt>
                <c:pt idx="131">
                  <c:v>37</c:v>
                </c:pt>
                <c:pt idx="132">
                  <c:v>38</c:v>
                </c:pt>
                <c:pt idx="133">
                  <c:v>38</c:v>
                </c:pt>
                <c:pt idx="134">
                  <c:v>33</c:v>
                </c:pt>
                <c:pt idx="135">
                  <c:v>17</c:v>
                </c:pt>
                <c:pt idx="136">
                  <c:v>18</c:v>
                </c:pt>
                <c:pt idx="137">
                  <c:v>31</c:v>
                </c:pt>
                <c:pt idx="138">
                  <c:v>34</c:v>
                </c:pt>
                <c:pt idx="139">
                  <c:v>61</c:v>
                </c:pt>
                <c:pt idx="140">
                  <c:v>30</c:v>
                </c:pt>
                <c:pt idx="141">
                  <c:v>14</c:v>
                </c:pt>
                <c:pt idx="142">
                  <c:v>34</c:v>
                </c:pt>
                <c:pt idx="143">
                  <c:v>34</c:v>
                </c:pt>
                <c:pt idx="144">
                  <c:v>32</c:v>
                </c:pt>
                <c:pt idx="145">
                  <c:v>33</c:v>
                </c:pt>
                <c:pt idx="146">
                  <c:v>35</c:v>
                </c:pt>
                <c:pt idx="147">
                  <c:v>17</c:v>
                </c:pt>
                <c:pt idx="148">
                  <c:v>17</c:v>
                </c:pt>
                <c:pt idx="149">
                  <c:v>49</c:v>
                </c:pt>
                <c:pt idx="150">
                  <c:v>59</c:v>
                </c:pt>
                <c:pt idx="151">
                  <c:v>30</c:v>
                </c:pt>
                <c:pt idx="152">
                  <c:v>31</c:v>
                </c:pt>
                <c:pt idx="153">
                  <c:v>22</c:v>
                </c:pt>
                <c:pt idx="154">
                  <c:v>16</c:v>
                </c:pt>
                <c:pt idx="155">
                  <c:v>29</c:v>
                </c:pt>
                <c:pt idx="156">
                  <c:v>29</c:v>
                </c:pt>
                <c:pt idx="157">
                  <c:v>31</c:v>
                </c:pt>
                <c:pt idx="158">
                  <c:v>30</c:v>
                </c:pt>
                <c:pt idx="159">
                  <c:v>33</c:v>
                </c:pt>
                <c:pt idx="160">
                  <c:v>70</c:v>
                </c:pt>
                <c:pt idx="161">
                  <c:v>32</c:v>
                </c:pt>
                <c:pt idx="162">
                  <c:v>32</c:v>
                </c:pt>
                <c:pt idx="163">
                  <c:v>32</c:v>
                </c:pt>
                <c:pt idx="164">
                  <c:v>31</c:v>
                </c:pt>
                <c:pt idx="165">
                  <c:v>28</c:v>
                </c:pt>
                <c:pt idx="166">
                  <c:v>27</c:v>
                </c:pt>
                <c:pt idx="167">
                  <c:v>28</c:v>
                </c:pt>
                <c:pt idx="168">
                  <c:v>33</c:v>
                </c:pt>
                <c:pt idx="169">
                  <c:v>32</c:v>
                </c:pt>
                <c:pt idx="170">
                  <c:v>60</c:v>
                </c:pt>
                <c:pt idx="171">
                  <c:v>16</c:v>
                </c:pt>
                <c:pt idx="172">
                  <c:v>22</c:v>
                </c:pt>
                <c:pt idx="173">
                  <c:v>32</c:v>
                </c:pt>
                <c:pt idx="174">
                  <c:v>31</c:v>
                </c:pt>
                <c:pt idx="175">
                  <c:v>30</c:v>
                </c:pt>
                <c:pt idx="176">
                  <c:v>30</c:v>
                </c:pt>
                <c:pt idx="177">
                  <c:v>35</c:v>
                </c:pt>
                <c:pt idx="178">
                  <c:v>32</c:v>
                </c:pt>
                <c:pt idx="179">
                  <c:v>35</c:v>
                </c:pt>
                <c:pt idx="180">
                  <c:v>75</c:v>
                </c:pt>
                <c:pt idx="181">
                  <c:v>11</c:v>
                </c:pt>
                <c:pt idx="182">
                  <c:v>19</c:v>
                </c:pt>
                <c:pt idx="183">
                  <c:v>31</c:v>
                </c:pt>
                <c:pt idx="184">
                  <c:v>31</c:v>
                </c:pt>
                <c:pt idx="185">
                  <c:v>38</c:v>
                </c:pt>
                <c:pt idx="186">
                  <c:v>31</c:v>
                </c:pt>
                <c:pt idx="187">
                  <c:v>15</c:v>
                </c:pt>
                <c:pt idx="188">
                  <c:v>18</c:v>
                </c:pt>
                <c:pt idx="189">
                  <c:v>24</c:v>
                </c:pt>
                <c:pt idx="190">
                  <c:v>74</c:v>
                </c:pt>
                <c:pt idx="191">
                  <c:v>29</c:v>
                </c:pt>
                <c:pt idx="192">
                  <c:v>32</c:v>
                </c:pt>
                <c:pt idx="193">
                  <c:v>28</c:v>
                </c:pt>
                <c:pt idx="194">
                  <c:v>15</c:v>
                </c:pt>
                <c:pt idx="195">
                  <c:v>29</c:v>
                </c:pt>
                <c:pt idx="196">
                  <c:v>31</c:v>
                </c:pt>
                <c:pt idx="197">
                  <c:v>50</c:v>
                </c:pt>
                <c:pt idx="198">
                  <c:v>32</c:v>
                </c:pt>
                <c:pt idx="199">
                  <c:v>29</c:v>
                </c:pt>
                <c:pt idx="200">
                  <c:v>69</c:v>
                </c:pt>
                <c:pt idx="201">
                  <c:v>33</c:v>
                </c:pt>
                <c:pt idx="202">
                  <c:v>33</c:v>
                </c:pt>
                <c:pt idx="203">
                  <c:v>29</c:v>
                </c:pt>
                <c:pt idx="204">
                  <c:v>32</c:v>
                </c:pt>
                <c:pt idx="205">
                  <c:v>32</c:v>
                </c:pt>
                <c:pt idx="206">
                  <c:v>30</c:v>
                </c:pt>
                <c:pt idx="207">
                  <c:v>30</c:v>
                </c:pt>
                <c:pt idx="208">
                  <c:v>16</c:v>
                </c:pt>
                <c:pt idx="209">
                  <c:v>18</c:v>
                </c:pt>
                <c:pt idx="210">
                  <c:v>69</c:v>
                </c:pt>
                <c:pt idx="211">
                  <c:v>29</c:v>
                </c:pt>
                <c:pt idx="212">
                  <c:v>31</c:v>
                </c:pt>
                <c:pt idx="213">
                  <c:v>31</c:v>
                </c:pt>
                <c:pt idx="214">
                  <c:v>30</c:v>
                </c:pt>
                <c:pt idx="215">
                  <c:v>29</c:v>
                </c:pt>
                <c:pt idx="216">
                  <c:v>30</c:v>
                </c:pt>
                <c:pt idx="217">
                  <c:v>33</c:v>
                </c:pt>
                <c:pt idx="218">
                  <c:v>32</c:v>
                </c:pt>
                <c:pt idx="219">
                  <c:v>17</c:v>
                </c:pt>
                <c:pt idx="220">
                  <c:v>52</c:v>
                </c:pt>
                <c:pt idx="221">
                  <c:v>31</c:v>
                </c:pt>
                <c:pt idx="222">
                  <c:v>29</c:v>
                </c:pt>
                <c:pt idx="223">
                  <c:v>33</c:v>
                </c:pt>
                <c:pt idx="224">
                  <c:v>31</c:v>
                </c:pt>
                <c:pt idx="225">
                  <c:v>15</c:v>
                </c:pt>
                <c:pt idx="226">
                  <c:v>15</c:v>
                </c:pt>
                <c:pt idx="227">
                  <c:v>29</c:v>
                </c:pt>
                <c:pt idx="228">
                  <c:v>32</c:v>
                </c:pt>
                <c:pt idx="229">
                  <c:v>32</c:v>
                </c:pt>
                <c:pt idx="230">
                  <c:v>72</c:v>
                </c:pt>
                <c:pt idx="231">
                  <c:v>28</c:v>
                </c:pt>
                <c:pt idx="232">
                  <c:v>35</c:v>
                </c:pt>
                <c:pt idx="233">
                  <c:v>33</c:v>
                </c:pt>
                <c:pt idx="234">
                  <c:v>26</c:v>
                </c:pt>
                <c:pt idx="235">
                  <c:v>12</c:v>
                </c:pt>
                <c:pt idx="236">
                  <c:v>28</c:v>
                </c:pt>
                <c:pt idx="237">
                  <c:v>35</c:v>
                </c:pt>
                <c:pt idx="238">
                  <c:v>52</c:v>
                </c:pt>
                <c:pt idx="239">
                  <c:v>31</c:v>
                </c:pt>
                <c:pt idx="240">
                  <c:v>74</c:v>
                </c:pt>
                <c:pt idx="241">
                  <c:v>34</c:v>
                </c:pt>
                <c:pt idx="242">
                  <c:v>30</c:v>
                </c:pt>
                <c:pt idx="243">
                  <c:v>28</c:v>
                </c:pt>
                <c:pt idx="244">
                  <c:v>33</c:v>
                </c:pt>
                <c:pt idx="245">
                  <c:v>33</c:v>
                </c:pt>
                <c:pt idx="246">
                  <c:v>40</c:v>
                </c:pt>
                <c:pt idx="247">
                  <c:v>31</c:v>
                </c:pt>
                <c:pt idx="248">
                  <c:v>31</c:v>
                </c:pt>
                <c:pt idx="249">
                  <c:v>29</c:v>
                </c:pt>
                <c:pt idx="250">
                  <c:v>71</c:v>
                </c:pt>
                <c:pt idx="251">
                  <c:v>31</c:v>
                </c:pt>
                <c:pt idx="252">
                  <c:v>36</c:v>
                </c:pt>
                <c:pt idx="253">
                  <c:v>34</c:v>
                </c:pt>
                <c:pt idx="254">
                  <c:v>22</c:v>
                </c:pt>
                <c:pt idx="255">
                  <c:v>15</c:v>
                </c:pt>
                <c:pt idx="256">
                  <c:v>33</c:v>
                </c:pt>
                <c:pt idx="257">
                  <c:v>27</c:v>
                </c:pt>
                <c:pt idx="258">
                  <c:v>35</c:v>
                </c:pt>
                <c:pt idx="259">
                  <c:v>31</c:v>
                </c:pt>
                <c:pt idx="260">
                  <c:v>69</c:v>
                </c:pt>
                <c:pt idx="261">
                  <c:v>31</c:v>
                </c:pt>
                <c:pt idx="262">
                  <c:v>31</c:v>
                </c:pt>
                <c:pt idx="263">
                  <c:v>32</c:v>
                </c:pt>
                <c:pt idx="264">
                  <c:v>30</c:v>
                </c:pt>
                <c:pt idx="265">
                  <c:v>30</c:v>
                </c:pt>
                <c:pt idx="266">
                  <c:v>31</c:v>
                </c:pt>
                <c:pt idx="267">
                  <c:v>27</c:v>
                </c:pt>
                <c:pt idx="268">
                  <c:v>29</c:v>
                </c:pt>
                <c:pt idx="269">
                  <c:v>31</c:v>
                </c:pt>
                <c:pt idx="270">
                  <c:v>71</c:v>
                </c:pt>
                <c:pt idx="271">
                  <c:v>27</c:v>
                </c:pt>
                <c:pt idx="272">
                  <c:v>49</c:v>
                </c:pt>
                <c:pt idx="273">
                  <c:v>29</c:v>
                </c:pt>
                <c:pt idx="274">
                  <c:v>32</c:v>
                </c:pt>
                <c:pt idx="275">
                  <c:v>30</c:v>
                </c:pt>
                <c:pt idx="276">
                  <c:v>33</c:v>
                </c:pt>
                <c:pt idx="277">
                  <c:v>29</c:v>
                </c:pt>
                <c:pt idx="278">
                  <c:v>40</c:v>
                </c:pt>
                <c:pt idx="279">
                  <c:v>31</c:v>
                </c:pt>
                <c:pt idx="280">
                  <c:v>69</c:v>
                </c:pt>
                <c:pt idx="281">
                  <c:v>28</c:v>
                </c:pt>
                <c:pt idx="282">
                  <c:v>35</c:v>
                </c:pt>
                <c:pt idx="283">
                  <c:v>30</c:v>
                </c:pt>
                <c:pt idx="284">
                  <c:v>35</c:v>
                </c:pt>
                <c:pt idx="285">
                  <c:v>34</c:v>
                </c:pt>
                <c:pt idx="286">
                  <c:v>30</c:v>
                </c:pt>
                <c:pt idx="287">
                  <c:v>33</c:v>
                </c:pt>
                <c:pt idx="288">
                  <c:v>31</c:v>
                </c:pt>
                <c:pt idx="289">
                  <c:v>37</c:v>
                </c:pt>
                <c:pt idx="290">
                  <c:v>81</c:v>
                </c:pt>
                <c:pt idx="291">
                  <c:v>35</c:v>
                </c:pt>
                <c:pt idx="292">
                  <c:v>28</c:v>
                </c:pt>
                <c:pt idx="293">
                  <c:v>25</c:v>
                </c:pt>
                <c:pt idx="294">
                  <c:v>15</c:v>
                </c:pt>
                <c:pt idx="295">
                  <c:v>19</c:v>
                </c:pt>
                <c:pt idx="296">
                  <c:v>33</c:v>
                </c:pt>
                <c:pt idx="297">
                  <c:v>27</c:v>
                </c:pt>
                <c:pt idx="298">
                  <c:v>28</c:v>
                </c:pt>
                <c:pt idx="299">
                  <c:v>32</c:v>
                </c:pt>
                <c:pt idx="300">
                  <c:v>71</c:v>
                </c:pt>
                <c:pt idx="301">
                  <c:v>31</c:v>
                </c:pt>
                <c:pt idx="302">
                  <c:v>26</c:v>
                </c:pt>
                <c:pt idx="303">
                  <c:v>28</c:v>
                </c:pt>
                <c:pt idx="304">
                  <c:v>44</c:v>
                </c:pt>
                <c:pt idx="305">
                  <c:v>28</c:v>
                </c:pt>
                <c:pt idx="306">
                  <c:v>34</c:v>
                </c:pt>
                <c:pt idx="307">
                  <c:v>32</c:v>
                </c:pt>
                <c:pt idx="308">
                  <c:v>42</c:v>
                </c:pt>
                <c:pt idx="309">
                  <c:v>18</c:v>
                </c:pt>
                <c:pt idx="310">
                  <c:v>63</c:v>
                </c:pt>
                <c:pt idx="311">
                  <c:v>29</c:v>
                </c:pt>
                <c:pt idx="312">
                  <c:v>29</c:v>
                </c:pt>
                <c:pt idx="313">
                  <c:v>27</c:v>
                </c:pt>
                <c:pt idx="314">
                  <c:v>31</c:v>
                </c:pt>
                <c:pt idx="315">
                  <c:v>18</c:v>
                </c:pt>
                <c:pt idx="316">
                  <c:v>18</c:v>
                </c:pt>
                <c:pt idx="317">
                  <c:v>31</c:v>
                </c:pt>
                <c:pt idx="318">
                  <c:v>31</c:v>
                </c:pt>
                <c:pt idx="319">
                  <c:v>35</c:v>
                </c:pt>
                <c:pt idx="320">
                  <c:v>70</c:v>
                </c:pt>
                <c:pt idx="321">
                  <c:v>31</c:v>
                </c:pt>
                <c:pt idx="322">
                  <c:v>28</c:v>
                </c:pt>
                <c:pt idx="323">
                  <c:v>31</c:v>
                </c:pt>
                <c:pt idx="324">
                  <c:v>35</c:v>
                </c:pt>
                <c:pt idx="325">
                  <c:v>32</c:v>
                </c:pt>
                <c:pt idx="326">
                  <c:v>28</c:v>
                </c:pt>
                <c:pt idx="327">
                  <c:v>15</c:v>
                </c:pt>
                <c:pt idx="328">
                  <c:v>30</c:v>
                </c:pt>
                <c:pt idx="329">
                  <c:v>29</c:v>
                </c:pt>
                <c:pt idx="330">
                  <c:v>71</c:v>
                </c:pt>
                <c:pt idx="331">
                  <c:v>33</c:v>
                </c:pt>
                <c:pt idx="332">
                  <c:v>30</c:v>
                </c:pt>
                <c:pt idx="333">
                  <c:v>31</c:v>
                </c:pt>
                <c:pt idx="334">
                  <c:v>18</c:v>
                </c:pt>
                <c:pt idx="335">
                  <c:v>13</c:v>
                </c:pt>
                <c:pt idx="336">
                  <c:v>27</c:v>
                </c:pt>
                <c:pt idx="337">
                  <c:v>32</c:v>
                </c:pt>
                <c:pt idx="338">
                  <c:v>35</c:v>
                </c:pt>
                <c:pt idx="339">
                  <c:v>33</c:v>
                </c:pt>
                <c:pt idx="340">
                  <c:v>78</c:v>
                </c:pt>
                <c:pt idx="341">
                  <c:v>38</c:v>
                </c:pt>
                <c:pt idx="342">
                  <c:v>33</c:v>
                </c:pt>
                <c:pt idx="343">
                  <c:v>23</c:v>
                </c:pt>
                <c:pt idx="344">
                  <c:v>17</c:v>
                </c:pt>
                <c:pt idx="345">
                  <c:v>31</c:v>
                </c:pt>
                <c:pt idx="346">
                  <c:v>30</c:v>
                </c:pt>
                <c:pt idx="347">
                  <c:v>47</c:v>
                </c:pt>
                <c:pt idx="348">
                  <c:v>50</c:v>
                </c:pt>
                <c:pt idx="349">
                  <c:v>33</c:v>
                </c:pt>
                <c:pt idx="350">
                  <c:v>78</c:v>
                </c:pt>
                <c:pt idx="351">
                  <c:v>33</c:v>
                </c:pt>
                <c:pt idx="352">
                  <c:v>29</c:v>
                </c:pt>
                <c:pt idx="353">
                  <c:v>30</c:v>
                </c:pt>
                <c:pt idx="354">
                  <c:v>32</c:v>
                </c:pt>
                <c:pt idx="355">
                  <c:v>27</c:v>
                </c:pt>
                <c:pt idx="356">
                  <c:v>33</c:v>
                </c:pt>
                <c:pt idx="357">
                  <c:v>33</c:v>
                </c:pt>
                <c:pt idx="358">
                  <c:v>33</c:v>
                </c:pt>
                <c:pt idx="359">
                  <c:v>32</c:v>
                </c:pt>
                <c:pt idx="360">
                  <c:v>73</c:v>
                </c:pt>
                <c:pt idx="361">
                  <c:v>30</c:v>
                </c:pt>
                <c:pt idx="362">
                  <c:v>30</c:v>
                </c:pt>
                <c:pt idx="363">
                  <c:v>31</c:v>
                </c:pt>
                <c:pt idx="364">
                  <c:v>37</c:v>
                </c:pt>
                <c:pt idx="365">
                  <c:v>32</c:v>
                </c:pt>
                <c:pt idx="366">
                  <c:v>35</c:v>
                </c:pt>
                <c:pt idx="367">
                  <c:v>27</c:v>
                </c:pt>
                <c:pt idx="368">
                  <c:v>15</c:v>
                </c:pt>
                <c:pt idx="369">
                  <c:v>24</c:v>
                </c:pt>
                <c:pt idx="370">
                  <c:v>73</c:v>
                </c:pt>
                <c:pt idx="371">
                  <c:v>32</c:v>
                </c:pt>
                <c:pt idx="372">
                  <c:v>31</c:v>
                </c:pt>
                <c:pt idx="373">
                  <c:v>31</c:v>
                </c:pt>
                <c:pt idx="374">
                  <c:v>30</c:v>
                </c:pt>
                <c:pt idx="375">
                  <c:v>30</c:v>
                </c:pt>
                <c:pt idx="376">
                  <c:v>33</c:v>
                </c:pt>
                <c:pt idx="377">
                  <c:v>33</c:v>
                </c:pt>
                <c:pt idx="378">
                  <c:v>31</c:v>
                </c:pt>
                <c:pt idx="379">
                  <c:v>33</c:v>
                </c:pt>
                <c:pt idx="380">
                  <c:v>77</c:v>
                </c:pt>
                <c:pt idx="381">
                  <c:v>30</c:v>
                </c:pt>
                <c:pt idx="382">
                  <c:v>12</c:v>
                </c:pt>
                <c:pt idx="383">
                  <c:v>24</c:v>
                </c:pt>
                <c:pt idx="384">
                  <c:v>52</c:v>
                </c:pt>
                <c:pt idx="385">
                  <c:v>31</c:v>
                </c:pt>
                <c:pt idx="386">
                  <c:v>33</c:v>
                </c:pt>
                <c:pt idx="387">
                  <c:v>32</c:v>
                </c:pt>
                <c:pt idx="388">
                  <c:v>32</c:v>
                </c:pt>
                <c:pt idx="389">
                  <c:v>28</c:v>
                </c:pt>
                <c:pt idx="390">
                  <c:v>69</c:v>
                </c:pt>
                <c:pt idx="391">
                  <c:v>33</c:v>
                </c:pt>
                <c:pt idx="392">
                  <c:v>33</c:v>
                </c:pt>
                <c:pt idx="393">
                  <c:v>14</c:v>
                </c:pt>
                <c:pt idx="394">
                  <c:v>17</c:v>
                </c:pt>
                <c:pt idx="395">
                  <c:v>32</c:v>
                </c:pt>
                <c:pt idx="396">
                  <c:v>31</c:v>
                </c:pt>
                <c:pt idx="397">
                  <c:v>31</c:v>
                </c:pt>
                <c:pt idx="398">
                  <c:v>32</c:v>
                </c:pt>
                <c:pt idx="399">
                  <c:v>28</c:v>
                </c:pt>
                <c:pt idx="400">
                  <c:v>63</c:v>
                </c:pt>
                <c:pt idx="401">
                  <c:v>23</c:v>
                </c:pt>
                <c:pt idx="402">
                  <c:v>21</c:v>
                </c:pt>
                <c:pt idx="403">
                  <c:v>35</c:v>
                </c:pt>
                <c:pt idx="404">
                  <c:v>29</c:v>
                </c:pt>
                <c:pt idx="405">
                  <c:v>29</c:v>
                </c:pt>
                <c:pt idx="406">
                  <c:v>30</c:v>
                </c:pt>
                <c:pt idx="407">
                  <c:v>30</c:v>
                </c:pt>
                <c:pt idx="408">
                  <c:v>33</c:v>
                </c:pt>
                <c:pt idx="409">
                  <c:v>33</c:v>
                </c:pt>
                <c:pt idx="410">
                  <c:v>40</c:v>
                </c:pt>
                <c:pt idx="411">
                  <c:v>36</c:v>
                </c:pt>
                <c:pt idx="412">
                  <c:v>21</c:v>
                </c:pt>
                <c:pt idx="413">
                  <c:v>29</c:v>
                </c:pt>
                <c:pt idx="414">
                  <c:v>27</c:v>
                </c:pt>
                <c:pt idx="415">
                  <c:v>29</c:v>
                </c:pt>
                <c:pt idx="416">
                  <c:v>52</c:v>
                </c:pt>
                <c:pt idx="417">
                  <c:v>17</c:v>
                </c:pt>
                <c:pt idx="418">
                  <c:v>21</c:v>
                </c:pt>
                <c:pt idx="419">
                  <c:v>28</c:v>
                </c:pt>
                <c:pt idx="420">
                  <c:v>30</c:v>
                </c:pt>
                <c:pt idx="421">
                  <c:v>72</c:v>
                </c:pt>
                <c:pt idx="422">
                  <c:v>20</c:v>
                </c:pt>
                <c:pt idx="423">
                  <c:v>14</c:v>
                </c:pt>
                <c:pt idx="424">
                  <c:v>30</c:v>
                </c:pt>
                <c:pt idx="425">
                  <c:v>37</c:v>
                </c:pt>
                <c:pt idx="426">
                  <c:v>29</c:v>
                </c:pt>
                <c:pt idx="427">
                  <c:v>37</c:v>
                </c:pt>
                <c:pt idx="428">
                  <c:v>29</c:v>
                </c:pt>
                <c:pt idx="429">
                  <c:v>24</c:v>
                </c:pt>
                <c:pt idx="430">
                  <c:v>14</c:v>
                </c:pt>
                <c:pt idx="431">
                  <c:v>60</c:v>
                </c:pt>
                <c:pt idx="432">
                  <c:v>31</c:v>
                </c:pt>
                <c:pt idx="433">
                  <c:v>29</c:v>
                </c:pt>
                <c:pt idx="434">
                  <c:v>28</c:v>
                </c:pt>
                <c:pt idx="435">
                  <c:v>33</c:v>
                </c:pt>
                <c:pt idx="436">
                  <c:v>32</c:v>
                </c:pt>
                <c:pt idx="437">
                  <c:v>31</c:v>
                </c:pt>
                <c:pt idx="438">
                  <c:v>25</c:v>
                </c:pt>
                <c:pt idx="439">
                  <c:v>18</c:v>
                </c:pt>
                <c:pt idx="440">
                  <c:v>32</c:v>
                </c:pt>
                <c:pt idx="441">
                  <c:v>69</c:v>
                </c:pt>
                <c:pt idx="442">
                  <c:v>30</c:v>
                </c:pt>
                <c:pt idx="443">
                  <c:v>30</c:v>
                </c:pt>
                <c:pt idx="444">
                  <c:v>34</c:v>
                </c:pt>
                <c:pt idx="445">
                  <c:v>29</c:v>
                </c:pt>
                <c:pt idx="446">
                  <c:v>14</c:v>
                </c:pt>
              </c:numCache>
            </c:numRef>
          </c:val>
          <c:smooth val="0"/>
        </c:ser>
        <c:ser>
          <c:idx val="2"/>
          <c:order val="2"/>
          <c:tx>
            <c:strRef>
              <c:f>'Client Packets'!$D$1</c:f>
              <c:strCache>
                <c:ptCount val="1"/>
                <c:pt idx="0">
                  <c:v>FPS 3</c:v>
                </c:pt>
              </c:strCache>
            </c:strRef>
          </c:tx>
          <c:spPr>
            <a:ln w="12700">
              <a:solidFill>
                <a:schemeClr val="tx1">
                  <a:lumMod val="75000"/>
                  <a:lumOff val="25000"/>
                </a:schemeClr>
              </a:solidFill>
            </a:ln>
          </c:spPr>
          <c:marker>
            <c:symbol val="none"/>
          </c:marker>
          <c:val>
            <c:numRef>
              <c:f>'Client Packets'!$D$2:$D$457</c:f>
              <c:numCache>
                <c:formatCode>General</c:formatCode>
                <c:ptCount val="456"/>
                <c:pt idx="0">
                  <c:v>0</c:v>
                </c:pt>
                <c:pt idx="1">
                  <c:v>7</c:v>
                </c:pt>
                <c:pt idx="2">
                  <c:v>7</c:v>
                </c:pt>
                <c:pt idx="3">
                  <c:v>3</c:v>
                </c:pt>
                <c:pt idx="4">
                  <c:v>223</c:v>
                </c:pt>
                <c:pt idx="5">
                  <c:v>42</c:v>
                </c:pt>
                <c:pt idx="6">
                  <c:v>25</c:v>
                </c:pt>
                <c:pt idx="7">
                  <c:v>2</c:v>
                </c:pt>
                <c:pt idx="8">
                  <c:v>1</c:v>
                </c:pt>
                <c:pt idx="9">
                  <c:v>1</c:v>
                </c:pt>
                <c:pt idx="10">
                  <c:v>0</c:v>
                </c:pt>
                <c:pt idx="11">
                  <c:v>12</c:v>
                </c:pt>
                <c:pt idx="12">
                  <c:v>34</c:v>
                </c:pt>
                <c:pt idx="13">
                  <c:v>30</c:v>
                </c:pt>
                <c:pt idx="14">
                  <c:v>30</c:v>
                </c:pt>
                <c:pt idx="15">
                  <c:v>75</c:v>
                </c:pt>
                <c:pt idx="16">
                  <c:v>31</c:v>
                </c:pt>
                <c:pt idx="17">
                  <c:v>47</c:v>
                </c:pt>
                <c:pt idx="18">
                  <c:v>22</c:v>
                </c:pt>
                <c:pt idx="19">
                  <c:v>32</c:v>
                </c:pt>
                <c:pt idx="20">
                  <c:v>41</c:v>
                </c:pt>
                <c:pt idx="21">
                  <c:v>25</c:v>
                </c:pt>
                <c:pt idx="22">
                  <c:v>33</c:v>
                </c:pt>
                <c:pt idx="23">
                  <c:v>52</c:v>
                </c:pt>
                <c:pt idx="24">
                  <c:v>41</c:v>
                </c:pt>
                <c:pt idx="25">
                  <c:v>78</c:v>
                </c:pt>
                <c:pt idx="26">
                  <c:v>38</c:v>
                </c:pt>
                <c:pt idx="27">
                  <c:v>34</c:v>
                </c:pt>
                <c:pt idx="28">
                  <c:v>34</c:v>
                </c:pt>
                <c:pt idx="29">
                  <c:v>32</c:v>
                </c:pt>
                <c:pt idx="30">
                  <c:v>34</c:v>
                </c:pt>
                <c:pt idx="31">
                  <c:v>40</c:v>
                </c:pt>
                <c:pt idx="32">
                  <c:v>42</c:v>
                </c:pt>
                <c:pt idx="33">
                  <c:v>51</c:v>
                </c:pt>
                <c:pt idx="34">
                  <c:v>42</c:v>
                </c:pt>
                <c:pt idx="35">
                  <c:v>81</c:v>
                </c:pt>
                <c:pt idx="36">
                  <c:v>39</c:v>
                </c:pt>
                <c:pt idx="37">
                  <c:v>38</c:v>
                </c:pt>
                <c:pt idx="38">
                  <c:v>41</c:v>
                </c:pt>
                <c:pt idx="39">
                  <c:v>41</c:v>
                </c:pt>
                <c:pt idx="40">
                  <c:v>37</c:v>
                </c:pt>
                <c:pt idx="41">
                  <c:v>35</c:v>
                </c:pt>
                <c:pt idx="42">
                  <c:v>38</c:v>
                </c:pt>
                <c:pt idx="43">
                  <c:v>33</c:v>
                </c:pt>
                <c:pt idx="44">
                  <c:v>34</c:v>
                </c:pt>
                <c:pt idx="45">
                  <c:v>76</c:v>
                </c:pt>
                <c:pt idx="46">
                  <c:v>34</c:v>
                </c:pt>
                <c:pt idx="47">
                  <c:v>34</c:v>
                </c:pt>
                <c:pt idx="48">
                  <c:v>39</c:v>
                </c:pt>
                <c:pt idx="49">
                  <c:v>40</c:v>
                </c:pt>
                <c:pt idx="50">
                  <c:v>35</c:v>
                </c:pt>
                <c:pt idx="51">
                  <c:v>35</c:v>
                </c:pt>
                <c:pt idx="52">
                  <c:v>32</c:v>
                </c:pt>
                <c:pt idx="53">
                  <c:v>32</c:v>
                </c:pt>
                <c:pt idx="54">
                  <c:v>31</c:v>
                </c:pt>
                <c:pt idx="55">
                  <c:v>72</c:v>
                </c:pt>
                <c:pt idx="56">
                  <c:v>31</c:v>
                </c:pt>
                <c:pt idx="57">
                  <c:v>36</c:v>
                </c:pt>
                <c:pt idx="58">
                  <c:v>35</c:v>
                </c:pt>
                <c:pt idx="59">
                  <c:v>33</c:v>
                </c:pt>
                <c:pt idx="60">
                  <c:v>52</c:v>
                </c:pt>
                <c:pt idx="61">
                  <c:v>33</c:v>
                </c:pt>
                <c:pt idx="62">
                  <c:v>35</c:v>
                </c:pt>
                <c:pt idx="63">
                  <c:v>33</c:v>
                </c:pt>
                <c:pt idx="64">
                  <c:v>34</c:v>
                </c:pt>
                <c:pt idx="65">
                  <c:v>87</c:v>
                </c:pt>
                <c:pt idx="66">
                  <c:v>35</c:v>
                </c:pt>
                <c:pt idx="67">
                  <c:v>50</c:v>
                </c:pt>
                <c:pt idx="68">
                  <c:v>37</c:v>
                </c:pt>
                <c:pt idx="69">
                  <c:v>38</c:v>
                </c:pt>
                <c:pt idx="70">
                  <c:v>35</c:v>
                </c:pt>
                <c:pt idx="71">
                  <c:v>39</c:v>
                </c:pt>
                <c:pt idx="72">
                  <c:v>39</c:v>
                </c:pt>
                <c:pt idx="73">
                  <c:v>40</c:v>
                </c:pt>
                <c:pt idx="74">
                  <c:v>41</c:v>
                </c:pt>
                <c:pt idx="75">
                  <c:v>82</c:v>
                </c:pt>
                <c:pt idx="76">
                  <c:v>45</c:v>
                </c:pt>
                <c:pt idx="77">
                  <c:v>39</c:v>
                </c:pt>
                <c:pt idx="78">
                  <c:v>41</c:v>
                </c:pt>
                <c:pt idx="79">
                  <c:v>35</c:v>
                </c:pt>
                <c:pt idx="80">
                  <c:v>35</c:v>
                </c:pt>
                <c:pt idx="81">
                  <c:v>40</c:v>
                </c:pt>
                <c:pt idx="82">
                  <c:v>34</c:v>
                </c:pt>
                <c:pt idx="83">
                  <c:v>38</c:v>
                </c:pt>
                <c:pt idx="84">
                  <c:v>49</c:v>
                </c:pt>
                <c:pt idx="85">
                  <c:v>80</c:v>
                </c:pt>
                <c:pt idx="86">
                  <c:v>42</c:v>
                </c:pt>
                <c:pt idx="87">
                  <c:v>33</c:v>
                </c:pt>
                <c:pt idx="88">
                  <c:v>34</c:v>
                </c:pt>
                <c:pt idx="89">
                  <c:v>40</c:v>
                </c:pt>
                <c:pt idx="90">
                  <c:v>36</c:v>
                </c:pt>
                <c:pt idx="91">
                  <c:v>52</c:v>
                </c:pt>
                <c:pt idx="92">
                  <c:v>43</c:v>
                </c:pt>
                <c:pt idx="93">
                  <c:v>46</c:v>
                </c:pt>
                <c:pt idx="94">
                  <c:v>49</c:v>
                </c:pt>
                <c:pt idx="95">
                  <c:v>85</c:v>
                </c:pt>
                <c:pt idx="96">
                  <c:v>66</c:v>
                </c:pt>
                <c:pt idx="97">
                  <c:v>39</c:v>
                </c:pt>
                <c:pt idx="98">
                  <c:v>37</c:v>
                </c:pt>
                <c:pt idx="99">
                  <c:v>33</c:v>
                </c:pt>
                <c:pt idx="100">
                  <c:v>34</c:v>
                </c:pt>
                <c:pt idx="101">
                  <c:v>43</c:v>
                </c:pt>
                <c:pt idx="102">
                  <c:v>44</c:v>
                </c:pt>
                <c:pt idx="103">
                  <c:v>33</c:v>
                </c:pt>
                <c:pt idx="104">
                  <c:v>34</c:v>
                </c:pt>
                <c:pt idx="105">
                  <c:v>75</c:v>
                </c:pt>
                <c:pt idx="106">
                  <c:v>46</c:v>
                </c:pt>
                <c:pt idx="107">
                  <c:v>38</c:v>
                </c:pt>
                <c:pt idx="108">
                  <c:v>39</c:v>
                </c:pt>
                <c:pt idx="109">
                  <c:v>41</c:v>
                </c:pt>
                <c:pt idx="110">
                  <c:v>39</c:v>
                </c:pt>
                <c:pt idx="111">
                  <c:v>35</c:v>
                </c:pt>
                <c:pt idx="112">
                  <c:v>38</c:v>
                </c:pt>
                <c:pt idx="113">
                  <c:v>42</c:v>
                </c:pt>
                <c:pt idx="114">
                  <c:v>39</c:v>
                </c:pt>
                <c:pt idx="115">
                  <c:v>76</c:v>
                </c:pt>
                <c:pt idx="116">
                  <c:v>45</c:v>
                </c:pt>
                <c:pt idx="117">
                  <c:v>42</c:v>
                </c:pt>
                <c:pt idx="118">
                  <c:v>48</c:v>
                </c:pt>
                <c:pt idx="119">
                  <c:v>47</c:v>
                </c:pt>
                <c:pt idx="120">
                  <c:v>43</c:v>
                </c:pt>
                <c:pt idx="121">
                  <c:v>52</c:v>
                </c:pt>
                <c:pt idx="122">
                  <c:v>45</c:v>
                </c:pt>
                <c:pt idx="123">
                  <c:v>45</c:v>
                </c:pt>
                <c:pt idx="124">
                  <c:v>52</c:v>
                </c:pt>
                <c:pt idx="125">
                  <c:v>86</c:v>
                </c:pt>
                <c:pt idx="126">
                  <c:v>66</c:v>
                </c:pt>
                <c:pt idx="127">
                  <c:v>64</c:v>
                </c:pt>
                <c:pt idx="128">
                  <c:v>46</c:v>
                </c:pt>
                <c:pt idx="129">
                  <c:v>49</c:v>
                </c:pt>
                <c:pt idx="130">
                  <c:v>46</c:v>
                </c:pt>
                <c:pt idx="131">
                  <c:v>47</c:v>
                </c:pt>
                <c:pt idx="132">
                  <c:v>46</c:v>
                </c:pt>
                <c:pt idx="133">
                  <c:v>49</c:v>
                </c:pt>
                <c:pt idx="134">
                  <c:v>47</c:v>
                </c:pt>
                <c:pt idx="135">
                  <c:v>62</c:v>
                </c:pt>
                <c:pt idx="136">
                  <c:v>82</c:v>
                </c:pt>
                <c:pt idx="137">
                  <c:v>49</c:v>
                </c:pt>
                <c:pt idx="138">
                  <c:v>42</c:v>
                </c:pt>
                <c:pt idx="139">
                  <c:v>48</c:v>
                </c:pt>
                <c:pt idx="140">
                  <c:v>59</c:v>
                </c:pt>
                <c:pt idx="141">
                  <c:v>58</c:v>
                </c:pt>
                <c:pt idx="142">
                  <c:v>43</c:v>
                </c:pt>
                <c:pt idx="143">
                  <c:v>43</c:v>
                </c:pt>
                <c:pt idx="144">
                  <c:v>53</c:v>
                </c:pt>
                <c:pt idx="145">
                  <c:v>42</c:v>
                </c:pt>
                <c:pt idx="146">
                  <c:v>84</c:v>
                </c:pt>
                <c:pt idx="147">
                  <c:v>49</c:v>
                </c:pt>
                <c:pt idx="148">
                  <c:v>43</c:v>
                </c:pt>
                <c:pt idx="149">
                  <c:v>43</c:v>
                </c:pt>
                <c:pt idx="150">
                  <c:v>39</c:v>
                </c:pt>
                <c:pt idx="151">
                  <c:v>38</c:v>
                </c:pt>
                <c:pt idx="152">
                  <c:v>41</c:v>
                </c:pt>
                <c:pt idx="153">
                  <c:v>47</c:v>
                </c:pt>
                <c:pt idx="154">
                  <c:v>34</c:v>
                </c:pt>
                <c:pt idx="155">
                  <c:v>44</c:v>
                </c:pt>
                <c:pt idx="156">
                  <c:v>87</c:v>
                </c:pt>
                <c:pt idx="157">
                  <c:v>41</c:v>
                </c:pt>
                <c:pt idx="158">
                  <c:v>40</c:v>
                </c:pt>
                <c:pt idx="159">
                  <c:v>43</c:v>
                </c:pt>
                <c:pt idx="160">
                  <c:v>47</c:v>
                </c:pt>
                <c:pt idx="161">
                  <c:v>45</c:v>
                </c:pt>
                <c:pt idx="162">
                  <c:v>39</c:v>
                </c:pt>
                <c:pt idx="163">
                  <c:v>38</c:v>
                </c:pt>
                <c:pt idx="164">
                  <c:v>41</c:v>
                </c:pt>
                <c:pt idx="165">
                  <c:v>43</c:v>
                </c:pt>
                <c:pt idx="166">
                  <c:v>97</c:v>
                </c:pt>
                <c:pt idx="167">
                  <c:v>39</c:v>
                </c:pt>
                <c:pt idx="168">
                  <c:v>38</c:v>
                </c:pt>
                <c:pt idx="169">
                  <c:v>44</c:v>
                </c:pt>
                <c:pt idx="170">
                  <c:v>46</c:v>
                </c:pt>
                <c:pt idx="171">
                  <c:v>49</c:v>
                </c:pt>
                <c:pt idx="172">
                  <c:v>47</c:v>
                </c:pt>
                <c:pt idx="173">
                  <c:v>48</c:v>
                </c:pt>
                <c:pt idx="174">
                  <c:v>47</c:v>
                </c:pt>
                <c:pt idx="175">
                  <c:v>53</c:v>
                </c:pt>
                <c:pt idx="176">
                  <c:v>92</c:v>
                </c:pt>
                <c:pt idx="177">
                  <c:v>50</c:v>
                </c:pt>
                <c:pt idx="178">
                  <c:v>69</c:v>
                </c:pt>
                <c:pt idx="179">
                  <c:v>47</c:v>
                </c:pt>
                <c:pt idx="180">
                  <c:v>36</c:v>
                </c:pt>
                <c:pt idx="181">
                  <c:v>47</c:v>
                </c:pt>
                <c:pt idx="182">
                  <c:v>46</c:v>
                </c:pt>
                <c:pt idx="183">
                  <c:v>48</c:v>
                </c:pt>
                <c:pt idx="184">
                  <c:v>46</c:v>
                </c:pt>
                <c:pt idx="185">
                  <c:v>52</c:v>
                </c:pt>
                <c:pt idx="186">
                  <c:v>82</c:v>
                </c:pt>
                <c:pt idx="187">
                  <c:v>60</c:v>
                </c:pt>
                <c:pt idx="188">
                  <c:v>38</c:v>
                </c:pt>
                <c:pt idx="189">
                  <c:v>29</c:v>
                </c:pt>
                <c:pt idx="190">
                  <c:v>64</c:v>
                </c:pt>
                <c:pt idx="191">
                  <c:v>68</c:v>
                </c:pt>
                <c:pt idx="192">
                  <c:v>65</c:v>
                </c:pt>
                <c:pt idx="193">
                  <c:v>66</c:v>
                </c:pt>
                <c:pt idx="194">
                  <c:v>59</c:v>
                </c:pt>
                <c:pt idx="195">
                  <c:v>39</c:v>
                </c:pt>
                <c:pt idx="196">
                  <c:v>74</c:v>
                </c:pt>
                <c:pt idx="197">
                  <c:v>36</c:v>
                </c:pt>
                <c:pt idx="198">
                  <c:v>29</c:v>
                </c:pt>
                <c:pt idx="199">
                  <c:v>34</c:v>
                </c:pt>
                <c:pt idx="200">
                  <c:v>33</c:v>
                </c:pt>
                <c:pt idx="201">
                  <c:v>36</c:v>
                </c:pt>
                <c:pt idx="202">
                  <c:v>32</c:v>
                </c:pt>
                <c:pt idx="203">
                  <c:v>44</c:v>
                </c:pt>
                <c:pt idx="204">
                  <c:v>44</c:v>
                </c:pt>
                <c:pt idx="205">
                  <c:v>52</c:v>
                </c:pt>
                <c:pt idx="206">
                  <c:v>85</c:v>
                </c:pt>
                <c:pt idx="207">
                  <c:v>47</c:v>
                </c:pt>
                <c:pt idx="208">
                  <c:v>53</c:v>
                </c:pt>
                <c:pt idx="209">
                  <c:v>51</c:v>
                </c:pt>
                <c:pt idx="210">
                  <c:v>47</c:v>
                </c:pt>
                <c:pt idx="211">
                  <c:v>47</c:v>
                </c:pt>
                <c:pt idx="212">
                  <c:v>48</c:v>
                </c:pt>
                <c:pt idx="213">
                  <c:v>56</c:v>
                </c:pt>
                <c:pt idx="214">
                  <c:v>61</c:v>
                </c:pt>
                <c:pt idx="215">
                  <c:v>38</c:v>
                </c:pt>
                <c:pt idx="216">
                  <c:v>71</c:v>
                </c:pt>
                <c:pt idx="217">
                  <c:v>29</c:v>
                </c:pt>
                <c:pt idx="218">
                  <c:v>21</c:v>
                </c:pt>
                <c:pt idx="219">
                  <c:v>23</c:v>
                </c:pt>
                <c:pt idx="220">
                  <c:v>25</c:v>
                </c:pt>
                <c:pt idx="221">
                  <c:v>24</c:v>
                </c:pt>
                <c:pt idx="222">
                  <c:v>44</c:v>
                </c:pt>
                <c:pt idx="223">
                  <c:v>23</c:v>
                </c:pt>
                <c:pt idx="224">
                  <c:v>22</c:v>
                </c:pt>
                <c:pt idx="225">
                  <c:v>25</c:v>
                </c:pt>
                <c:pt idx="226">
                  <c:v>64</c:v>
                </c:pt>
                <c:pt idx="227">
                  <c:v>27</c:v>
                </c:pt>
                <c:pt idx="228">
                  <c:v>26</c:v>
                </c:pt>
                <c:pt idx="229">
                  <c:v>29</c:v>
                </c:pt>
                <c:pt idx="230">
                  <c:v>27</c:v>
                </c:pt>
                <c:pt idx="231">
                  <c:v>24</c:v>
                </c:pt>
                <c:pt idx="232">
                  <c:v>22</c:v>
                </c:pt>
                <c:pt idx="233">
                  <c:v>24</c:v>
                </c:pt>
                <c:pt idx="234">
                  <c:v>23</c:v>
                </c:pt>
                <c:pt idx="235">
                  <c:v>24</c:v>
                </c:pt>
                <c:pt idx="236">
                  <c:v>63</c:v>
                </c:pt>
                <c:pt idx="237">
                  <c:v>22</c:v>
                </c:pt>
                <c:pt idx="238">
                  <c:v>22</c:v>
                </c:pt>
                <c:pt idx="239">
                  <c:v>30</c:v>
                </c:pt>
                <c:pt idx="240">
                  <c:v>32</c:v>
                </c:pt>
                <c:pt idx="241">
                  <c:v>35</c:v>
                </c:pt>
                <c:pt idx="242">
                  <c:v>33</c:v>
                </c:pt>
                <c:pt idx="243">
                  <c:v>29</c:v>
                </c:pt>
                <c:pt idx="244">
                  <c:v>36</c:v>
                </c:pt>
                <c:pt idx="245">
                  <c:v>33</c:v>
                </c:pt>
                <c:pt idx="246">
                  <c:v>72</c:v>
                </c:pt>
                <c:pt idx="247">
                  <c:v>48</c:v>
                </c:pt>
                <c:pt idx="248">
                  <c:v>32</c:v>
                </c:pt>
                <c:pt idx="249">
                  <c:v>32</c:v>
                </c:pt>
                <c:pt idx="250">
                  <c:v>33</c:v>
                </c:pt>
                <c:pt idx="251">
                  <c:v>35</c:v>
                </c:pt>
                <c:pt idx="252">
                  <c:v>35</c:v>
                </c:pt>
                <c:pt idx="253">
                  <c:v>38</c:v>
                </c:pt>
                <c:pt idx="254">
                  <c:v>29</c:v>
                </c:pt>
                <c:pt idx="255">
                  <c:v>24</c:v>
                </c:pt>
                <c:pt idx="256">
                  <c:v>68</c:v>
                </c:pt>
                <c:pt idx="257">
                  <c:v>30</c:v>
                </c:pt>
                <c:pt idx="258">
                  <c:v>38</c:v>
                </c:pt>
                <c:pt idx="259">
                  <c:v>32</c:v>
                </c:pt>
                <c:pt idx="260">
                  <c:v>35</c:v>
                </c:pt>
                <c:pt idx="261">
                  <c:v>25</c:v>
                </c:pt>
                <c:pt idx="262">
                  <c:v>28</c:v>
                </c:pt>
                <c:pt idx="263">
                  <c:v>28</c:v>
                </c:pt>
                <c:pt idx="264">
                  <c:v>37</c:v>
                </c:pt>
                <c:pt idx="265">
                  <c:v>38</c:v>
                </c:pt>
                <c:pt idx="266">
                  <c:v>72</c:v>
                </c:pt>
                <c:pt idx="267">
                  <c:v>27</c:v>
                </c:pt>
                <c:pt idx="268">
                  <c:v>24</c:v>
                </c:pt>
                <c:pt idx="269">
                  <c:v>26</c:v>
                </c:pt>
                <c:pt idx="270">
                  <c:v>23</c:v>
                </c:pt>
                <c:pt idx="271">
                  <c:v>24</c:v>
                </c:pt>
                <c:pt idx="272">
                  <c:v>25</c:v>
                </c:pt>
                <c:pt idx="273">
                  <c:v>25</c:v>
                </c:pt>
                <c:pt idx="274">
                  <c:v>28</c:v>
                </c:pt>
                <c:pt idx="275">
                  <c:v>26</c:v>
                </c:pt>
                <c:pt idx="276">
                  <c:v>69</c:v>
                </c:pt>
                <c:pt idx="277">
                  <c:v>28</c:v>
                </c:pt>
                <c:pt idx="278">
                  <c:v>24</c:v>
                </c:pt>
                <c:pt idx="279">
                  <c:v>26</c:v>
                </c:pt>
                <c:pt idx="280">
                  <c:v>26</c:v>
                </c:pt>
                <c:pt idx="281">
                  <c:v>23</c:v>
                </c:pt>
                <c:pt idx="282">
                  <c:v>26</c:v>
                </c:pt>
                <c:pt idx="283">
                  <c:v>27</c:v>
                </c:pt>
                <c:pt idx="284">
                  <c:v>31</c:v>
                </c:pt>
                <c:pt idx="285">
                  <c:v>30</c:v>
                </c:pt>
                <c:pt idx="286">
                  <c:v>66</c:v>
                </c:pt>
                <c:pt idx="287">
                  <c:v>29</c:v>
                </c:pt>
                <c:pt idx="288">
                  <c:v>23</c:v>
                </c:pt>
                <c:pt idx="289">
                  <c:v>20</c:v>
                </c:pt>
                <c:pt idx="290">
                  <c:v>16</c:v>
                </c:pt>
                <c:pt idx="291">
                  <c:v>15</c:v>
                </c:pt>
                <c:pt idx="292">
                  <c:v>16</c:v>
                </c:pt>
                <c:pt idx="293">
                  <c:v>15</c:v>
                </c:pt>
                <c:pt idx="294">
                  <c:v>18</c:v>
                </c:pt>
                <c:pt idx="295">
                  <c:v>22</c:v>
                </c:pt>
                <c:pt idx="296">
                  <c:v>84</c:v>
                </c:pt>
                <c:pt idx="297">
                  <c:v>25</c:v>
                </c:pt>
                <c:pt idx="298">
                  <c:v>17</c:v>
                </c:pt>
                <c:pt idx="299">
                  <c:v>10</c:v>
                </c:pt>
                <c:pt idx="300">
                  <c:v>9</c:v>
                </c:pt>
              </c:numCache>
            </c:numRef>
          </c:val>
          <c:smooth val="0"/>
        </c:ser>
        <c:dLbls>
          <c:showLegendKey val="0"/>
          <c:showVal val="0"/>
          <c:showCatName val="0"/>
          <c:showSerName val="0"/>
          <c:showPercent val="0"/>
          <c:showBubbleSize val="0"/>
        </c:dLbls>
        <c:marker val="1"/>
        <c:smooth val="0"/>
        <c:axId val="67873792"/>
        <c:axId val="84615168"/>
      </c:lineChart>
      <c:catAx>
        <c:axId val="67873792"/>
        <c:scaling>
          <c:orientation val="minMax"/>
        </c:scaling>
        <c:delete val="0"/>
        <c:axPos val="b"/>
        <c:title>
          <c:tx>
            <c:rich>
              <a:bodyPr/>
              <a:lstStyle/>
              <a:p>
                <a:pPr>
                  <a:defRPr/>
                </a:pPr>
                <a:r>
                  <a:rPr lang="en-US"/>
                  <a:t>Seconds</a:t>
                </a:r>
              </a:p>
            </c:rich>
          </c:tx>
          <c:layout/>
          <c:overlay val="0"/>
        </c:title>
        <c:majorTickMark val="out"/>
        <c:minorTickMark val="none"/>
        <c:tickLblPos val="nextTo"/>
        <c:crossAx val="84615168"/>
        <c:crosses val="autoZero"/>
        <c:auto val="1"/>
        <c:lblAlgn val="ctr"/>
        <c:lblOffset val="100"/>
        <c:noMultiLvlLbl val="0"/>
      </c:catAx>
      <c:valAx>
        <c:axId val="84615168"/>
        <c:scaling>
          <c:orientation val="minMax"/>
        </c:scaling>
        <c:delete val="0"/>
        <c:axPos val="l"/>
        <c:majorGridlines/>
        <c:title>
          <c:tx>
            <c:rich>
              <a:bodyPr rot="0" vert="wordArtVert"/>
              <a:lstStyle/>
              <a:p>
                <a:pPr>
                  <a:defRPr/>
                </a:pPr>
                <a:r>
                  <a:rPr lang="en-US"/>
                  <a:t>Packets</a:t>
                </a:r>
              </a:p>
            </c:rich>
          </c:tx>
          <c:layout/>
          <c:overlay val="0"/>
        </c:title>
        <c:numFmt formatCode="General" sourceLinked="1"/>
        <c:majorTickMark val="out"/>
        <c:minorTickMark val="none"/>
        <c:tickLblPos val="nextTo"/>
        <c:crossAx val="6787379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Client Bits/Sec</a:t>
            </a:r>
          </a:p>
        </c:rich>
      </c:tx>
      <c:layout/>
      <c:overlay val="0"/>
    </c:title>
    <c:autoTitleDeleted val="0"/>
    <c:plotArea>
      <c:layout/>
      <c:lineChart>
        <c:grouping val="standard"/>
        <c:varyColors val="0"/>
        <c:ser>
          <c:idx val="0"/>
          <c:order val="0"/>
          <c:tx>
            <c:strRef>
              <c:f>'Client Bits'!$B$1</c:f>
              <c:strCache>
                <c:ptCount val="1"/>
                <c:pt idx="0">
                  <c:v>FPS 1</c:v>
                </c:pt>
              </c:strCache>
            </c:strRef>
          </c:tx>
          <c:spPr>
            <a:ln w="12700"/>
          </c:spPr>
          <c:marker>
            <c:symbol val="none"/>
          </c:marker>
          <c:val>
            <c:numRef>
              <c:f>'Client Bits'!$B$2:$B$457</c:f>
              <c:numCache>
                <c:formatCode>General</c:formatCode>
                <c:ptCount val="456"/>
                <c:pt idx="0">
                  <c:v>19616</c:v>
                </c:pt>
                <c:pt idx="1">
                  <c:v>23456</c:v>
                </c:pt>
                <c:pt idx="2">
                  <c:v>20336</c:v>
                </c:pt>
                <c:pt idx="3">
                  <c:v>23376</c:v>
                </c:pt>
                <c:pt idx="4">
                  <c:v>9616</c:v>
                </c:pt>
                <c:pt idx="5">
                  <c:v>0</c:v>
                </c:pt>
                <c:pt idx="6">
                  <c:v>0</c:v>
                </c:pt>
                <c:pt idx="7">
                  <c:v>0</c:v>
                </c:pt>
                <c:pt idx="8">
                  <c:v>0</c:v>
                </c:pt>
                <c:pt idx="9">
                  <c:v>0</c:v>
                </c:pt>
                <c:pt idx="10">
                  <c:v>24784</c:v>
                </c:pt>
                <c:pt idx="11">
                  <c:v>5952</c:v>
                </c:pt>
                <c:pt idx="12">
                  <c:v>7824</c:v>
                </c:pt>
                <c:pt idx="13">
                  <c:v>8416</c:v>
                </c:pt>
                <c:pt idx="14">
                  <c:v>6208</c:v>
                </c:pt>
                <c:pt idx="15">
                  <c:v>7568</c:v>
                </c:pt>
                <c:pt idx="16">
                  <c:v>8544</c:v>
                </c:pt>
                <c:pt idx="17">
                  <c:v>6080</c:v>
                </c:pt>
                <c:pt idx="18">
                  <c:v>7696</c:v>
                </c:pt>
                <c:pt idx="19">
                  <c:v>8544</c:v>
                </c:pt>
                <c:pt idx="20">
                  <c:v>7312</c:v>
                </c:pt>
                <c:pt idx="21">
                  <c:v>6080</c:v>
                </c:pt>
                <c:pt idx="22">
                  <c:v>8416</c:v>
                </c:pt>
                <c:pt idx="23">
                  <c:v>4080</c:v>
                </c:pt>
                <c:pt idx="24">
                  <c:v>0</c:v>
                </c:pt>
                <c:pt idx="25">
                  <c:v>1696</c:v>
                </c:pt>
                <c:pt idx="26">
                  <c:v>7568</c:v>
                </c:pt>
                <c:pt idx="27">
                  <c:v>6080</c:v>
                </c:pt>
                <c:pt idx="28">
                  <c:v>8416</c:v>
                </c:pt>
                <c:pt idx="29">
                  <c:v>7696</c:v>
                </c:pt>
                <c:pt idx="30">
                  <c:v>85792</c:v>
                </c:pt>
                <c:pt idx="31">
                  <c:v>25424</c:v>
                </c:pt>
                <c:pt idx="32">
                  <c:v>15616</c:v>
                </c:pt>
                <c:pt idx="33">
                  <c:v>36352</c:v>
                </c:pt>
                <c:pt idx="34">
                  <c:v>10800</c:v>
                </c:pt>
                <c:pt idx="35">
                  <c:v>6480</c:v>
                </c:pt>
                <c:pt idx="36">
                  <c:v>6016</c:v>
                </c:pt>
                <c:pt idx="37">
                  <c:v>3520</c:v>
                </c:pt>
                <c:pt idx="38">
                  <c:v>26320</c:v>
                </c:pt>
                <c:pt idx="39">
                  <c:v>26192</c:v>
                </c:pt>
                <c:pt idx="40">
                  <c:v>36944</c:v>
                </c:pt>
                <c:pt idx="41">
                  <c:v>28960</c:v>
                </c:pt>
                <c:pt idx="42">
                  <c:v>27904</c:v>
                </c:pt>
                <c:pt idx="43">
                  <c:v>30416</c:v>
                </c:pt>
                <c:pt idx="44">
                  <c:v>28128</c:v>
                </c:pt>
                <c:pt idx="45">
                  <c:v>31328</c:v>
                </c:pt>
                <c:pt idx="46">
                  <c:v>36768</c:v>
                </c:pt>
                <c:pt idx="47">
                  <c:v>28224</c:v>
                </c:pt>
                <c:pt idx="48">
                  <c:v>28304</c:v>
                </c:pt>
                <c:pt idx="49">
                  <c:v>27328</c:v>
                </c:pt>
                <c:pt idx="50">
                  <c:v>35504</c:v>
                </c:pt>
                <c:pt idx="51">
                  <c:v>27328</c:v>
                </c:pt>
                <c:pt idx="52">
                  <c:v>28048</c:v>
                </c:pt>
                <c:pt idx="53">
                  <c:v>27328</c:v>
                </c:pt>
                <c:pt idx="54">
                  <c:v>27328</c:v>
                </c:pt>
                <c:pt idx="55">
                  <c:v>28768</c:v>
                </c:pt>
                <c:pt idx="56">
                  <c:v>28048</c:v>
                </c:pt>
                <c:pt idx="57">
                  <c:v>29632</c:v>
                </c:pt>
                <c:pt idx="58">
                  <c:v>29120</c:v>
                </c:pt>
                <c:pt idx="59">
                  <c:v>34048</c:v>
                </c:pt>
                <c:pt idx="60">
                  <c:v>46288</c:v>
                </c:pt>
                <c:pt idx="61">
                  <c:v>41856</c:v>
                </c:pt>
                <c:pt idx="62">
                  <c:v>43040</c:v>
                </c:pt>
                <c:pt idx="63">
                  <c:v>45520</c:v>
                </c:pt>
                <c:pt idx="64">
                  <c:v>43312</c:v>
                </c:pt>
                <c:pt idx="65">
                  <c:v>44448</c:v>
                </c:pt>
                <c:pt idx="66">
                  <c:v>42400</c:v>
                </c:pt>
                <c:pt idx="67">
                  <c:v>40624</c:v>
                </c:pt>
                <c:pt idx="68">
                  <c:v>35776</c:v>
                </c:pt>
                <c:pt idx="69">
                  <c:v>44080</c:v>
                </c:pt>
                <c:pt idx="70">
                  <c:v>52944</c:v>
                </c:pt>
                <c:pt idx="71">
                  <c:v>45616</c:v>
                </c:pt>
                <c:pt idx="72">
                  <c:v>44160</c:v>
                </c:pt>
                <c:pt idx="73">
                  <c:v>44976</c:v>
                </c:pt>
                <c:pt idx="74">
                  <c:v>32688</c:v>
                </c:pt>
                <c:pt idx="75">
                  <c:v>35216</c:v>
                </c:pt>
                <c:pt idx="76">
                  <c:v>37680</c:v>
                </c:pt>
                <c:pt idx="77">
                  <c:v>36368</c:v>
                </c:pt>
                <c:pt idx="78">
                  <c:v>42384</c:v>
                </c:pt>
                <c:pt idx="79">
                  <c:v>35264</c:v>
                </c:pt>
                <c:pt idx="80">
                  <c:v>45952</c:v>
                </c:pt>
                <c:pt idx="81">
                  <c:v>41312</c:v>
                </c:pt>
                <c:pt idx="82">
                  <c:v>40288</c:v>
                </c:pt>
                <c:pt idx="83">
                  <c:v>40064</c:v>
                </c:pt>
                <c:pt idx="84">
                  <c:v>34528</c:v>
                </c:pt>
                <c:pt idx="85">
                  <c:v>39472</c:v>
                </c:pt>
                <c:pt idx="86">
                  <c:v>43184</c:v>
                </c:pt>
                <c:pt idx="87">
                  <c:v>37952</c:v>
                </c:pt>
                <c:pt idx="88">
                  <c:v>37536</c:v>
                </c:pt>
                <c:pt idx="89">
                  <c:v>37648</c:v>
                </c:pt>
                <c:pt idx="90">
                  <c:v>52464</c:v>
                </c:pt>
                <c:pt idx="91">
                  <c:v>38240</c:v>
                </c:pt>
                <c:pt idx="92">
                  <c:v>37520</c:v>
                </c:pt>
                <c:pt idx="93">
                  <c:v>40240</c:v>
                </c:pt>
                <c:pt idx="94">
                  <c:v>44368</c:v>
                </c:pt>
                <c:pt idx="95">
                  <c:v>48880</c:v>
                </c:pt>
                <c:pt idx="96">
                  <c:v>35504</c:v>
                </c:pt>
                <c:pt idx="97">
                  <c:v>38624</c:v>
                </c:pt>
                <c:pt idx="98">
                  <c:v>40544</c:v>
                </c:pt>
                <c:pt idx="99">
                  <c:v>38832</c:v>
                </c:pt>
                <c:pt idx="100">
                  <c:v>48368</c:v>
                </c:pt>
                <c:pt idx="101">
                  <c:v>45824</c:v>
                </c:pt>
                <c:pt idx="102">
                  <c:v>41312</c:v>
                </c:pt>
                <c:pt idx="103">
                  <c:v>37856</c:v>
                </c:pt>
                <c:pt idx="104">
                  <c:v>42496</c:v>
                </c:pt>
                <c:pt idx="105">
                  <c:v>45216</c:v>
                </c:pt>
                <c:pt idx="106">
                  <c:v>45520</c:v>
                </c:pt>
                <c:pt idx="107">
                  <c:v>41872</c:v>
                </c:pt>
                <c:pt idx="108">
                  <c:v>45008</c:v>
                </c:pt>
                <c:pt idx="109">
                  <c:v>45056</c:v>
                </c:pt>
                <c:pt idx="110">
                  <c:v>49792</c:v>
                </c:pt>
                <c:pt idx="111">
                  <c:v>41392</c:v>
                </c:pt>
                <c:pt idx="112">
                  <c:v>44192</c:v>
                </c:pt>
                <c:pt idx="113">
                  <c:v>42496</c:v>
                </c:pt>
                <c:pt idx="114">
                  <c:v>42704</c:v>
                </c:pt>
                <c:pt idx="115">
                  <c:v>41088</c:v>
                </c:pt>
                <c:pt idx="116">
                  <c:v>43600</c:v>
                </c:pt>
                <c:pt idx="117">
                  <c:v>43984</c:v>
                </c:pt>
                <c:pt idx="118">
                  <c:v>45184</c:v>
                </c:pt>
                <c:pt idx="119">
                  <c:v>42368</c:v>
                </c:pt>
                <c:pt idx="120">
                  <c:v>46720</c:v>
                </c:pt>
                <c:pt idx="121">
                  <c:v>44000</c:v>
                </c:pt>
                <c:pt idx="122">
                  <c:v>46288</c:v>
                </c:pt>
                <c:pt idx="123">
                  <c:v>37728</c:v>
                </c:pt>
                <c:pt idx="124">
                  <c:v>39424</c:v>
                </c:pt>
                <c:pt idx="125">
                  <c:v>33808</c:v>
                </c:pt>
                <c:pt idx="126">
                  <c:v>34304</c:v>
                </c:pt>
                <c:pt idx="127">
                  <c:v>34320</c:v>
                </c:pt>
                <c:pt idx="128">
                  <c:v>41312</c:v>
                </c:pt>
                <c:pt idx="129">
                  <c:v>41392</c:v>
                </c:pt>
                <c:pt idx="130">
                  <c:v>51312</c:v>
                </c:pt>
                <c:pt idx="131">
                  <c:v>44752</c:v>
                </c:pt>
                <c:pt idx="132">
                  <c:v>44464</c:v>
                </c:pt>
                <c:pt idx="133">
                  <c:v>40672</c:v>
                </c:pt>
                <c:pt idx="134">
                  <c:v>45184</c:v>
                </c:pt>
                <c:pt idx="135">
                  <c:v>39712</c:v>
                </c:pt>
                <c:pt idx="136">
                  <c:v>37504</c:v>
                </c:pt>
                <c:pt idx="137">
                  <c:v>35088</c:v>
                </c:pt>
                <c:pt idx="138">
                  <c:v>39056</c:v>
                </c:pt>
                <c:pt idx="139">
                  <c:v>41952</c:v>
                </c:pt>
                <c:pt idx="140">
                  <c:v>49136</c:v>
                </c:pt>
                <c:pt idx="141">
                  <c:v>45776</c:v>
                </c:pt>
                <c:pt idx="142">
                  <c:v>43008</c:v>
                </c:pt>
                <c:pt idx="143">
                  <c:v>40496</c:v>
                </c:pt>
                <c:pt idx="144">
                  <c:v>35520</c:v>
                </c:pt>
                <c:pt idx="145">
                  <c:v>44192</c:v>
                </c:pt>
                <c:pt idx="146">
                  <c:v>45696</c:v>
                </c:pt>
                <c:pt idx="147">
                  <c:v>43520</c:v>
                </c:pt>
                <c:pt idx="148">
                  <c:v>41312</c:v>
                </c:pt>
                <c:pt idx="149">
                  <c:v>34336</c:v>
                </c:pt>
                <c:pt idx="150">
                  <c:v>45104</c:v>
                </c:pt>
                <c:pt idx="151">
                  <c:v>46640</c:v>
                </c:pt>
                <c:pt idx="152">
                  <c:v>38144</c:v>
                </c:pt>
                <c:pt idx="153">
                  <c:v>38832</c:v>
                </c:pt>
                <c:pt idx="154">
                  <c:v>39648</c:v>
                </c:pt>
                <c:pt idx="155">
                  <c:v>39168</c:v>
                </c:pt>
                <c:pt idx="156">
                  <c:v>40240</c:v>
                </c:pt>
                <c:pt idx="157">
                  <c:v>40160</c:v>
                </c:pt>
                <c:pt idx="158">
                  <c:v>40832</c:v>
                </c:pt>
                <c:pt idx="159">
                  <c:v>44368</c:v>
                </c:pt>
                <c:pt idx="160">
                  <c:v>48544</c:v>
                </c:pt>
                <c:pt idx="161">
                  <c:v>39856</c:v>
                </c:pt>
                <c:pt idx="162">
                  <c:v>39520</c:v>
                </c:pt>
                <c:pt idx="163">
                  <c:v>42928</c:v>
                </c:pt>
                <c:pt idx="164">
                  <c:v>41520</c:v>
                </c:pt>
                <c:pt idx="165">
                  <c:v>42192</c:v>
                </c:pt>
                <c:pt idx="166">
                  <c:v>45136</c:v>
                </c:pt>
                <c:pt idx="167">
                  <c:v>44624</c:v>
                </c:pt>
                <c:pt idx="168">
                  <c:v>39424</c:v>
                </c:pt>
                <c:pt idx="169">
                  <c:v>40160</c:v>
                </c:pt>
                <c:pt idx="170">
                  <c:v>44000</c:v>
                </c:pt>
                <c:pt idx="171">
                  <c:v>33008</c:v>
                </c:pt>
                <c:pt idx="172">
                  <c:v>36416</c:v>
                </c:pt>
                <c:pt idx="173">
                  <c:v>33904</c:v>
                </c:pt>
                <c:pt idx="174">
                  <c:v>35904</c:v>
                </c:pt>
                <c:pt idx="175">
                  <c:v>38960</c:v>
                </c:pt>
                <c:pt idx="176">
                  <c:v>41856</c:v>
                </c:pt>
                <c:pt idx="177">
                  <c:v>40592</c:v>
                </c:pt>
                <c:pt idx="178">
                  <c:v>40720</c:v>
                </c:pt>
                <c:pt idx="179">
                  <c:v>39776</c:v>
                </c:pt>
                <c:pt idx="180">
                  <c:v>46112</c:v>
                </c:pt>
                <c:pt idx="181">
                  <c:v>41424</c:v>
                </c:pt>
                <c:pt idx="182">
                  <c:v>42016</c:v>
                </c:pt>
                <c:pt idx="183">
                  <c:v>40832</c:v>
                </c:pt>
                <c:pt idx="184">
                  <c:v>40704</c:v>
                </c:pt>
                <c:pt idx="185">
                  <c:v>40480</c:v>
                </c:pt>
                <c:pt idx="186">
                  <c:v>36960</c:v>
                </c:pt>
                <c:pt idx="187">
                  <c:v>42416</c:v>
                </c:pt>
                <c:pt idx="188">
                  <c:v>39504</c:v>
                </c:pt>
                <c:pt idx="189">
                  <c:v>43344</c:v>
                </c:pt>
                <c:pt idx="190">
                  <c:v>47696</c:v>
                </c:pt>
                <c:pt idx="191">
                  <c:v>45728</c:v>
                </c:pt>
                <c:pt idx="192">
                  <c:v>49360</c:v>
                </c:pt>
                <c:pt idx="193">
                  <c:v>45824</c:v>
                </c:pt>
                <c:pt idx="194">
                  <c:v>46000</c:v>
                </c:pt>
                <c:pt idx="195">
                  <c:v>46160</c:v>
                </c:pt>
                <c:pt idx="196">
                  <c:v>41136</c:v>
                </c:pt>
                <c:pt idx="197">
                  <c:v>45904</c:v>
                </c:pt>
                <c:pt idx="198">
                  <c:v>44496</c:v>
                </c:pt>
                <c:pt idx="199">
                  <c:v>38544</c:v>
                </c:pt>
                <c:pt idx="200">
                  <c:v>41392</c:v>
                </c:pt>
                <c:pt idx="201">
                  <c:v>38160</c:v>
                </c:pt>
                <c:pt idx="202">
                  <c:v>39600</c:v>
                </c:pt>
                <c:pt idx="203">
                  <c:v>34416</c:v>
                </c:pt>
                <c:pt idx="204">
                  <c:v>41600</c:v>
                </c:pt>
                <c:pt idx="205">
                  <c:v>44448</c:v>
                </c:pt>
                <c:pt idx="206">
                  <c:v>44528</c:v>
                </c:pt>
                <c:pt idx="207">
                  <c:v>42928</c:v>
                </c:pt>
                <c:pt idx="208">
                  <c:v>41728</c:v>
                </c:pt>
                <c:pt idx="209">
                  <c:v>45728</c:v>
                </c:pt>
                <c:pt idx="210">
                  <c:v>47440</c:v>
                </c:pt>
                <c:pt idx="211">
                  <c:v>44960</c:v>
                </c:pt>
                <c:pt idx="212">
                  <c:v>44704</c:v>
                </c:pt>
                <c:pt idx="213">
                  <c:v>39824</c:v>
                </c:pt>
                <c:pt idx="214">
                  <c:v>39568</c:v>
                </c:pt>
                <c:pt idx="215">
                  <c:v>42704</c:v>
                </c:pt>
                <c:pt idx="216">
                  <c:v>41504</c:v>
                </c:pt>
                <c:pt idx="217">
                  <c:v>39264</c:v>
                </c:pt>
                <c:pt idx="218">
                  <c:v>40928</c:v>
                </c:pt>
                <c:pt idx="219">
                  <c:v>33360</c:v>
                </c:pt>
                <c:pt idx="220">
                  <c:v>43056</c:v>
                </c:pt>
                <c:pt idx="221">
                  <c:v>36320</c:v>
                </c:pt>
                <c:pt idx="222">
                  <c:v>39088</c:v>
                </c:pt>
                <c:pt idx="223">
                  <c:v>41008</c:v>
                </c:pt>
                <c:pt idx="224">
                  <c:v>44672</c:v>
                </c:pt>
                <c:pt idx="225">
                  <c:v>45520</c:v>
                </c:pt>
                <c:pt idx="226">
                  <c:v>46032</c:v>
                </c:pt>
                <c:pt idx="227">
                  <c:v>42592</c:v>
                </c:pt>
                <c:pt idx="228">
                  <c:v>45184</c:v>
                </c:pt>
                <c:pt idx="229">
                  <c:v>46928</c:v>
                </c:pt>
                <c:pt idx="230">
                  <c:v>52768</c:v>
                </c:pt>
                <c:pt idx="231">
                  <c:v>45648</c:v>
                </c:pt>
                <c:pt idx="232">
                  <c:v>39456</c:v>
                </c:pt>
                <c:pt idx="233">
                  <c:v>40192</c:v>
                </c:pt>
                <c:pt idx="234">
                  <c:v>38784</c:v>
                </c:pt>
                <c:pt idx="235">
                  <c:v>42112</c:v>
                </c:pt>
                <c:pt idx="236">
                  <c:v>40448</c:v>
                </c:pt>
                <c:pt idx="237">
                  <c:v>39088</c:v>
                </c:pt>
                <c:pt idx="238">
                  <c:v>42192</c:v>
                </c:pt>
                <c:pt idx="239">
                  <c:v>35232</c:v>
                </c:pt>
                <c:pt idx="240">
                  <c:v>48512</c:v>
                </c:pt>
                <c:pt idx="241">
                  <c:v>47824</c:v>
                </c:pt>
                <c:pt idx="242">
                  <c:v>40416</c:v>
                </c:pt>
                <c:pt idx="243">
                  <c:v>35984</c:v>
                </c:pt>
                <c:pt idx="244">
                  <c:v>37008</c:v>
                </c:pt>
                <c:pt idx="245">
                  <c:v>40752</c:v>
                </c:pt>
                <c:pt idx="246">
                  <c:v>44224</c:v>
                </c:pt>
                <c:pt idx="247">
                  <c:v>40752</c:v>
                </c:pt>
                <c:pt idx="248">
                  <c:v>41472</c:v>
                </c:pt>
                <c:pt idx="249">
                  <c:v>44112</c:v>
                </c:pt>
                <c:pt idx="250">
                  <c:v>46416</c:v>
                </c:pt>
                <c:pt idx="251">
                  <c:v>42624</c:v>
                </c:pt>
                <c:pt idx="252">
                  <c:v>45648</c:v>
                </c:pt>
                <c:pt idx="253">
                  <c:v>37264</c:v>
                </c:pt>
                <c:pt idx="254">
                  <c:v>42880</c:v>
                </c:pt>
                <c:pt idx="255">
                  <c:v>40240</c:v>
                </c:pt>
                <c:pt idx="256">
                  <c:v>38224</c:v>
                </c:pt>
                <c:pt idx="257">
                  <c:v>37344</c:v>
                </c:pt>
                <c:pt idx="258">
                  <c:v>38032</c:v>
                </c:pt>
                <c:pt idx="259">
                  <c:v>39520</c:v>
                </c:pt>
                <c:pt idx="260">
                  <c:v>45744</c:v>
                </c:pt>
                <c:pt idx="261">
                  <c:v>38272</c:v>
                </c:pt>
                <c:pt idx="262">
                  <c:v>41504</c:v>
                </c:pt>
                <c:pt idx="263">
                  <c:v>38672</c:v>
                </c:pt>
                <c:pt idx="264">
                  <c:v>37040</c:v>
                </c:pt>
                <c:pt idx="265">
                  <c:v>39504</c:v>
                </c:pt>
                <c:pt idx="266">
                  <c:v>41760</c:v>
                </c:pt>
                <c:pt idx="267">
                  <c:v>33904</c:v>
                </c:pt>
                <c:pt idx="268">
                  <c:v>34752</c:v>
                </c:pt>
                <c:pt idx="269">
                  <c:v>36288</c:v>
                </c:pt>
                <c:pt idx="270">
                  <c:v>47520</c:v>
                </c:pt>
                <c:pt idx="271">
                  <c:v>43808</c:v>
                </c:pt>
                <c:pt idx="272">
                  <c:v>42928</c:v>
                </c:pt>
                <c:pt idx="273">
                  <c:v>42112</c:v>
                </c:pt>
                <c:pt idx="274">
                  <c:v>37936</c:v>
                </c:pt>
                <c:pt idx="275">
                  <c:v>41984</c:v>
                </c:pt>
                <c:pt idx="276">
                  <c:v>42368</c:v>
                </c:pt>
                <c:pt idx="277">
                  <c:v>39824</c:v>
                </c:pt>
                <c:pt idx="278">
                  <c:v>36336</c:v>
                </c:pt>
                <c:pt idx="279">
                  <c:v>41312</c:v>
                </c:pt>
                <c:pt idx="280">
                  <c:v>48208</c:v>
                </c:pt>
                <c:pt idx="281">
                  <c:v>44416</c:v>
                </c:pt>
                <c:pt idx="282">
                  <c:v>44704</c:v>
                </c:pt>
                <c:pt idx="283">
                  <c:v>37472</c:v>
                </c:pt>
                <c:pt idx="284">
                  <c:v>35472</c:v>
                </c:pt>
                <c:pt idx="285">
                  <c:v>39120</c:v>
                </c:pt>
                <c:pt idx="286">
                  <c:v>38704</c:v>
                </c:pt>
                <c:pt idx="287">
                  <c:v>37776</c:v>
                </c:pt>
                <c:pt idx="288">
                  <c:v>41824</c:v>
                </c:pt>
                <c:pt idx="289">
                  <c:v>41392</c:v>
                </c:pt>
                <c:pt idx="290">
                  <c:v>39568</c:v>
                </c:pt>
                <c:pt idx="291">
                  <c:v>35296</c:v>
                </c:pt>
                <c:pt idx="292">
                  <c:v>41552</c:v>
                </c:pt>
                <c:pt idx="293">
                  <c:v>38272</c:v>
                </c:pt>
                <c:pt idx="294">
                  <c:v>38064</c:v>
                </c:pt>
                <c:pt idx="295">
                  <c:v>38528</c:v>
                </c:pt>
                <c:pt idx="296">
                  <c:v>40752</c:v>
                </c:pt>
                <c:pt idx="297">
                  <c:v>39344</c:v>
                </c:pt>
                <c:pt idx="298">
                  <c:v>43184</c:v>
                </c:pt>
                <c:pt idx="299">
                  <c:v>45696</c:v>
                </c:pt>
                <c:pt idx="300">
                  <c:v>48848</c:v>
                </c:pt>
                <c:pt idx="301">
                  <c:v>41008</c:v>
                </c:pt>
                <c:pt idx="302">
                  <c:v>41088</c:v>
                </c:pt>
                <c:pt idx="303">
                  <c:v>43648</c:v>
                </c:pt>
                <c:pt idx="304">
                  <c:v>46592</c:v>
                </c:pt>
                <c:pt idx="305">
                  <c:v>44880</c:v>
                </c:pt>
                <c:pt idx="306">
                  <c:v>42560</c:v>
                </c:pt>
                <c:pt idx="307">
                  <c:v>38704</c:v>
                </c:pt>
                <c:pt idx="308">
                  <c:v>41312</c:v>
                </c:pt>
                <c:pt idx="309">
                  <c:v>41184</c:v>
                </c:pt>
                <c:pt idx="310">
                  <c:v>52432</c:v>
                </c:pt>
                <c:pt idx="311">
                  <c:v>46288</c:v>
                </c:pt>
                <c:pt idx="312">
                  <c:v>44112</c:v>
                </c:pt>
                <c:pt idx="313">
                  <c:v>43184</c:v>
                </c:pt>
                <c:pt idx="314">
                  <c:v>43568</c:v>
                </c:pt>
                <c:pt idx="315">
                  <c:v>46160</c:v>
                </c:pt>
                <c:pt idx="316">
                  <c:v>44400</c:v>
                </c:pt>
                <c:pt idx="317">
                  <c:v>45408</c:v>
                </c:pt>
                <c:pt idx="318">
                  <c:v>46800</c:v>
                </c:pt>
                <c:pt idx="319">
                  <c:v>42544</c:v>
                </c:pt>
                <c:pt idx="320">
                  <c:v>42624</c:v>
                </c:pt>
                <c:pt idx="321">
                  <c:v>41136</c:v>
                </c:pt>
                <c:pt idx="322">
                  <c:v>39392</c:v>
                </c:pt>
                <c:pt idx="323">
                  <c:v>37520</c:v>
                </c:pt>
                <c:pt idx="324">
                  <c:v>40752</c:v>
                </c:pt>
                <c:pt idx="325">
                  <c:v>40112</c:v>
                </c:pt>
                <c:pt idx="326">
                  <c:v>43424</c:v>
                </c:pt>
                <c:pt idx="327">
                  <c:v>42464</c:v>
                </c:pt>
                <c:pt idx="328">
                  <c:v>44672</c:v>
                </c:pt>
                <c:pt idx="329">
                  <c:v>38576</c:v>
                </c:pt>
                <c:pt idx="330">
                  <c:v>50384</c:v>
                </c:pt>
                <c:pt idx="331">
                  <c:v>39424</c:v>
                </c:pt>
                <c:pt idx="332">
                  <c:v>42496</c:v>
                </c:pt>
                <c:pt idx="333">
                  <c:v>43136</c:v>
                </c:pt>
                <c:pt idx="334">
                  <c:v>37264</c:v>
                </c:pt>
                <c:pt idx="335">
                  <c:v>37296</c:v>
                </c:pt>
                <c:pt idx="336">
                  <c:v>40176</c:v>
                </c:pt>
                <c:pt idx="337">
                  <c:v>40112</c:v>
                </c:pt>
                <c:pt idx="338">
                  <c:v>41088</c:v>
                </c:pt>
                <c:pt idx="339">
                  <c:v>43136</c:v>
                </c:pt>
                <c:pt idx="340">
                  <c:v>50640</c:v>
                </c:pt>
                <c:pt idx="341">
                  <c:v>40112</c:v>
                </c:pt>
                <c:pt idx="342">
                  <c:v>34624</c:v>
                </c:pt>
                <c:pt idx="343">
                  <c:v>38768</c:v>
                </c:pt>
                <c:pt idx="344">
                  <c:v>45824</c:v>
                </c:pt>
                <c:pt idx="345">
                  <c:v>44880</c:v>
                </c:pt>
                <c:pt idx="346">
                  <c:v>41504</c:v>
                </c:pt>
                <c:pt idx="347">
                  <c:v>42496</c:v>
                </c:pt>
                <c:pt idx="348">
                  <c:v>39008</c:v>
                </c:pt>
                <c:pt idx="349">
                  <c:v>41344</c:v>
                </c:pt>
                <c:pt idx="350">
                  <c:v>48592</c:v>
                </c:pt>
                <c:pt idx="351">
                  <c:v>46032</c:v>
                </c:pt>
                <c:pt idx="352">
                  <c:v>45616</c:v>
                </c:pt>
                <c:pt idx="353">
                  <c:v>45184</c:v>
                </c:pt>
                <c:pt idx="354">
                  <c:v>44240</c:v>
                </c:pt>
                <c:pt idx="355">
                  <c:v>42496</c:v>
                </c:pt>
                <c:pt idx="356">
                  <c:v>44448</c:v>
                </c:pt>
                <c:pt idx="357">
                  <c:v>41056</c:v>
                </c:pt>
                <c:pt idx="358">
                  <c:v>40032</c:v>
                </c:pt>
                <c:pt idx="359">
                  <c:v>41088</c:v>
                </c:pt>
                <c:pt idx="360">
                  <c:v>46800</c:v>
                </c:pt>
                <c:pt idx="361">
                  <c:v>42320</c:v>
                </c:pt>
                <c:pt idx="362">
                  <c:v>43392</c:v>
                </c:pt>
                <c:pt idx="363">
                  <c:v>45440</c:v>
                </c:pt>
                <c:pt idx="364">
                  <c:v>43616</c:v>
                </c:pt>
                <c:pt idx="365">
                  <c:v>47184</c:v>
                </c:pt>
                <c:pt idx="366">
                  <c:v>43888</c:v>
                </c:pt>
                <c:pt idx="367">
                  <c:v>37136</c:v>
                </c:pt>
                <c:pt idx="368">
                  <c:v>35776</c:v>
                </c:pt>
                <c:pt idx="369">
                  <c:v>34288</c:v>
                </c:pt>
                <c:pt idx="370">
                  <c:v>44848</c:v>
                </c:pt>
                <c:pt idx="371">
                  <c:v>41424</c:v>
                </c:pt>
                <c:pt idx="372">
                  <c:v>36416</c:v>
                </c:pt>
                <c:pt idx="373">
                  <c:v>35136</c:v>
                </c:pt>
                <c:pt idx="374">
                  <c:v>34048</c:v>
                </c:pt>
                <c:pt idx="375">
                  <c:v>27120</c:v>
                </c:pt>
                <c:pt idx="376">
                  <c:v>37520</c:v>
                </c:pt>
                <c:pt idx="377">
                  <c:v>32400</c:v>
                </c:pt>
                <c:pt idx="378">
                  <c:v>35408</c:v>
                </c:pt>
                <c:pt idx="379">
                  <c:v>35168</c:v>
                </c:pt>
                <c:pt idx="380">
                  <c:v>43600</c:v>
                </c:pt>
                <c:pt idx="381">
                  <c:v>34272</c:v>
                </c:pt>
                <c:pt idx="382">
                  <c:v>26464</c:v>
                </c:pt>
                <c:pt idx="383">
                  <c:v>16832</c:v>
                </c:pt>
                <c:pt idx="384">
                  <c:v>15344</c:v>
                </c:pt>
                <c:pt idx="385">
                  <c:v>10880</c:v>
                </c:pt>
                <c:pt idx="386">
                  <c:v>22048</c:v>
                </c:pt>
                <c:pt idx="387">
                  <c:v>35168</c:v>
                </c:pt>
                <c:pt idx="388">
                  <c:v>35632</c:v>
                </c:pt>
                <c:pt idx="389">
                  <c:v>28448</c:v>
                </c:pt>
                <c:pt idx="390">
                  <c:v>32112</c:v>
                </c:pt>
                <c:pt idx="391">
                  <c:v>26096</c:v>
                </c:pt>
                <c:pt idx="392">
                  <c:v>29024</c:v>
                </c:pt>
                <c:pt idx="393">
                  <c:v>26352</c:v>
                </c:pt>
                <c:pt idx="394">
                  <c:v>28304</c:v>
                </c:pt>
                <c:pt idx="395">
                  <c:v>4752</c:v>
                </c:pt>
                <c:pt idx="396">
                  <c:v>0</c:v>
                </c:pt>
                <c:pt idx="397">
                  <c:v>0</c:v>
                </c:pt>
                <c:pt idx="398">
                  <c:v>0</c:v>
                </c:pt>
                <c:pt idx="399">
                  <c:v>18384</c:v>
                </c:pt>
                <c:pt idx="400">
                  <c:v>6688</c:v>
                </c:pt>
              </c:numCache>
            </c:numRef>
          </c:val>
          <c:smooth val="0"/>
        </c:ser>
        <c:ser>
          <c:idx val="1"/>
          <c:order val="1"/>
          <c:tx>
            <c:strRef>
              <c:f>'Client Bits'!$C$1</c:f>
              <c:strCache>
                <c:ptCount val="1"/>
                <c:pt idx="0">
                  <c:v>FPS 2</c:v>
                </c:pt>
              </c:strCache>
            </c:strRef>
          </c:tx>
          <c:spPr>
            <a:ln w="12700"/>
          </c:spPr>
          <c:marker>
            <c:symbol val="none"/>
          </c:marker>
          <c:val>
            <c:numRef>
              <c:f>'Client Bits'!$C$2:$C$446</c:f>
              <c:numCache>
                <c:formatCode>General</c:formatCode>
                <c:ptCount val="445"/>
                <c:pt idx="0">
                  <c:v>13376</c:v>
                </c:pt>
                <c:pt idx="1">
                  <c:v>18184</c:v>
                </c:pt>
                <c:pt idx="2">
                  <c:v>15384</c:v>
                </c:pt>
                <c:pt idx="3">
                  <c:v>22136</c:v>
                </c:pt>
                <c:pt idx="4">
                  <c:v>231408</c:v>
                </c:pt>
                <c:pt idx="5">
                  <c:v>28040</c:v>
                </c:pt>
                <c:pt idx="6">
                  <c:v>236168</c:v>
                </c:pt>
                <c:pt idx="7">
                  <c:v>223352</c:v>
                </c:pt>
                <c:pt idx="8">
                  <c:v>388280</c:v>
                </c:pt>
                <c:pt idx="9">
                  <c:v>277032</c:v>
                </c:pt>
                <c:pt idx="10">
                  <c:v>403480</c:v>
                </c:pt>
                <c:pt idx="11">
                  <c:v>10048</c:v>
                </c:pt>
                <c:pt idx="12">
                  <c:v>236880</c:v>
                </c:pt>
                <c:pt idx="13">
                  <c:v>13720</c:v>
                </c:pt>
                <c:pt idx="14">
                  <c:v>14264</c:v>
                </c:pt>
                <c:pt idx="15">
                  <c:v>18824</c:v>
                </c:pt>
                <c:pt idx="16">
                  <c:v>15024</c:v>
                </c:pt>
                <c:pt idx="17">
                  <c:v>16288</c:v>
                </c:pt>
                <c:pt idx="18">
                  <c:v>13600</c:v>
                </c:pt>
                <c:pt idx="19">
                  <c:v>44136</c:v>
                </c:pt>
                <c:pt idx="20">
                  <c:v>13848</c:v>
                </c:pt>
                <c:pt idx="21">
                  <c:v>17240</c:v>
                </c:pt>
                <c:pt idx="22">
                  <c:v>20032</c:v>
                </c:pt>
                <c:pt idx="23">
                  <c:v>38800</c:v>
                </c:pt>
                <c:pt idx="24">
                  <c:v>8112</c:v>
                </c:pt>
                <c:pt idx="25">
                  <c:v>16040</c:v>
                </c:pt>
                <c:pt idx="26">
                  <c:v>14304</c:v>
                </c:pt>
                <c:pt idx="27">
                  <c:v>15128</c:v>
                </c:pt>
                <c:pt idx="28">
                  <c:v>13648</c:v>
                </c:pt>
                <c:pt idx="29">
                  <c:v>48048</c:v>
                </c:pt>
                <c:pt idx="30">
                  <c:v>15600</c:v>
                </c:pt>
                <c:pt idx="31">
                  <c:v>14320</c:v>
                </c:pt>
                <c:pt idx="32">
                  <c:v>18264</c:v>
                </c:pt>
                <c:pt idx="33">
                  <c:v>14768</c:v>
                </c:pt>
                <c:pt idx="34">
                  <c:v>16856</c:v>
                </c:pt>
                <c:pt idx="35">
                  <c:v>16080</c:v>
                </c:pt>
                <c:pt idx="36">
                  <c:v>6048</c:v>
                </c:pt>
                <c:pt idx="37">
                  <c:v>12056</c:v>
                </c:pt>
                <c:pt idx="38">
                  <c:v>15952</c:v>
                </c:pt>
                <c:pt idx="39">
                  <c:v>45608</c:v>
                </c:pt>
                <c:pt idx="40">
                  <c:v>19000</c:v>
                </c:pt>
                <c:pt idx="41">
                  <c:v>20024</c:v>
                </c:pt>
                <c:pt idx="42">
                  <c:v>15800</c:v>
                </c:pt>
                <c:pt idx="43">
                  <c:v>14824</c:v>
                </c:pt>
                <c:pt idx="44">
                  <c:v>17208</c:v>
                </c:pt>
                <c:pt idx="45">
                  <c:v>13928</c:v>
                </c:pt>
                <c:pt idx="46">
                  <c:v>13968</c:v>
                </c:pt>
                <c:pt idx="47">
                  <c:v>9808</c:v>
                </c:pt>
                <c:pt idx="48">
                  <c:v>13000</c:v>
                </c:pt>
                <c:pt idx="49">
                  <c:v>46448</c:v>
                </c:pt>
                <c:pt idx="50">
                  <c:v>14808</c:v>
                </c:pt>
                <c:pt idx="51">
                  <c:v>13640</c:v>
                </c:pt>
                <c:pt idx="52">
                  <c:v>14688</c:v>
                </c:pt>
                <c:pt idx="53">
                  <c:v>20808</c:v>
                </c:pt>
                <c:pt idx="54">
                  <c:v>15736</c:v>
                </c:pt>
                <c:pt idx="55">
                  <c:v>47144</c:v>
                </c:pt>
                <c:pt idx="56">
                  <c:v>13952</c:v>
                </c:pt>
                <c:pt idx="57">
                  <c:v>17152</c:v>
                </c:pt>
                <c:pt idx="58">
                  <c:v>5200</c:v>
                </c:pt>
                <c:pt idx="59">
                  <c:v>44600</c:v>
                </c:pt>
                <c:pt idx="60">
                  <c:v>12416</c:v>
                </c:pt>
                <c:pt idx="61">
                  <c:v>13760</c:v>
                </c:pt>
                <c:pt idx="62">
                  <c:v>16704</c:v>
                </c:pt>
                <c:pt idx="63">
                  <c:v>13608</c:v>
                </c:pt>
                <c:pt idx="64">
                  <c:v>25128</c:v>
                </c:pt>
                <c:pt idx="65">
                  <c:v>15104</c:v>
                </c:pt>
                <c:pt idx="66">
                  <c:v>16952</c:v>
                </c:pt>
                <c:pt idx="67">
                  <c:v>16600</c:v>
                </c:pt>
                <c:pt idx="68">
                  <c:v>8440</c:v>
                </c:pt>
                <c:pt idx="69">
                  <c:v>39224</c:v>
                </c:pt>
                <c:pt idx="70">
                  <c:v>15288</c:v>
                </c:pt>
                <c:pt idx="71">
                  <c:v>13112</c:v>
                </c:pt>
                <c:pt idx="72">
                  <c:v>17568</c:v>
                </c:pt>
                <c:pt idx="73">
                  <c:v>14712</c:v>
                </c:pt>
                <c:pt idx="74">
                  <c:v>15536</c:v>
                </c:pt>
                <c:pt idx="75">
                  <c:v>16584</c:v>
                </c:pt>
                <c:pt idx="76">
                  <c:v>11672</c:v>
                </c:pt>
                <c:pt idx="77">
                  <c:v>5152</c:v>
                </c:pt>
                <c:pt idx="78">
                  <c:v>17856</c:v>
                </c:pt>
                <c:pt idx="79">
                  <c:v>45824</c:v>
                </c:pt>
                <c:pt idx="80">
                  <c:v>15152</c:v>
                </c:pt>
                <c:pt idx="81">
                  <c:v>15792</c:v>
                </c:pt>
                <c:pt idx="82">
                  <c:v>14712</c:v>
                </c:pt>
                <c:pt idx="83">
                  <c:v>16992</c:v>
                </c:pt>
                <c:pt idx="84">
                  <c:v>15624</c:v>
                </c:pt>
                <c:pt idx="85">
                  <c:v>11144</c:v>
                </c:pt>
                <c:pt idx="86">
                  <c:v>4416</c:v>
                </c:pt>
                <c:pt idx="87">
                  <c:v>14264</c:v>
                </c:pt>
                <c:pt idx="88">
                  <c:v>14816</c:v>
                </c:pt>
                <c:pt idx="89">
                  <c:v>79096</c:v>
                </c:pt>
                <c:pt idx="90">
                  <c:v>48696</c:v>
                </c:pt>
                <c:pt idx="91">
                  <c:v>7864</c:v>
                </c:pt>
                <c:pt idx="92">
                  <c:v>10848</c:v>
                </c:pt>
                <c:pt idx="93">
                  <c:v>18416</c:v>
                </c:pt>
                <c:pt idx="94">
                  <c:v>14400</c:v>
                </c:pt>
                <c:pt idx="95">
                  <c:v>14488</c:v>
                </c:pt>
                <c:pt idx="96">
                  <c:v>5216</c:v>
                </c:pt>
                <c:pt idx="97">
                  <c:v>12288</c:v>
                </c:pt>
                <c:pt idx="98">
                  <c:v>17400</c:v>
                </c:pt>
                <c:pt idx="99">
                  <c:v>48008</c:v>
                </c:pt>
                <c:pt idx="100">
                  <c:v>15848</c:v>
                </c:pt>
                <c:pt idx="101">
                  <c:v>14256</c:v>
                </c:pt>
                <c:pt idx="102">
                  <c:v>17560</c:v>
                </c:pt>
                <c:pt idx="103">
                  <c:v>7120</c:v>
                </c:pt>
                <c:pt idx="104">
                  <c:v>12664</c:v>
                </c:pt>
                <c:pt idx="105">
                  <c:v>15112</c:v>
                </c:pt>
                <c:pt idx="106">
                  <c:v>15664</c:v>
                </c:pt>
                <c:pt idx="107">
                  <c:v>13952</c:v>
                </c:pt>
                <c:pt idx="108">
                  <c:v>17872</c:v>
                </c:pt>
                <c:pt idx="109">
                  <c:v>46384</c:v>
                </c:pt>
                <c:pt idx="110">
                  <c:v>15448</c:v>
                </c:pt>
                <c:pt idx="111">
                  <c:v>15736</c:v>
                </c:pt>
                <c:pt idx="112">
                  <c:v>13960</c:v>
                </c:pt>
                <c:pt idx="113">
                  <c:v>17768</c:v>
                </c:pt>
                <c:pt idx="114">
                  <c:v>13472</c:v>
                </c:pt>
                <c:pt idx="115">
                  <c:v>15872</c:v>
                </c:pt>
                <c:pt idx="116">
                  <c:v>14216</c:v>
                </c:pt>
                <c:pt idx="117">
                  <c:v>15528</c:v>
                </c:pt>
                <c:pt idx="118">
                  <c:v>7088</c:v>
                </c:pt>
                <c:pt idx="119">
                  <c:v>39720</c:v>
                </c:pt>
                <c:pt idx="120">
                  <c:v>48840</c:v>
                </c:pt>
                <c:pt idx="121">
                  <c:v>44456</c:v>
                </c:pt>
                <c:pt idx="122">
                  <c:v>17488</c:v>
                </c:pt>
                <c:pt idx="123">
                  <c:v>15408</c:v>
                </c:pt>
                <c:pt idx="124">
                  <c:v>14104</c:v>
                </c:pt>
                <c:pt idx="125">
                  <c:v>24040</c:v>
                </c:pt>
                <c:pt idx="126">
                  <c:v>13624</c:v>
                </c:pt>
                <c:pt idx="127">
                  <c:v>15176</c:v>
                </c:pt>
                <c:pt idx="128">
                  <c:v>12472</c:v>
                </c:pt>
                <c:pt idx="129">
                  <c:v>39608</c:v>
                </c:pt>
                <c:pt idx="130">
                  <c:v>22672</c:v>
                </c:pt>
                <c:pt idx="131">
                  <c:v>21448</c:v>
                </c:pt>
                <c:pt idx="132">
                  <c:v>19984</c:v>
                </c:pt>
                <c:pt idx="133">
                  <c:v>29952</c:v>
                </c:pt>
                <c:pt idx="134">
                  <c:v>15816</c:v>
                </c:pt>
                <c:pt idx="135">
                  <c:v>7856</c:v>
                </c:pt>
                <c:pt idx="136">
                  <c:v>7936</c:v>
                </c:pt>
                <c:pt idx="137">
                  <c:v>16736</c:v>
                </c:pt>
                <c:pt idx="138">
                  <c:v>17568</c:v>
                </c:pt>
                <c:pt idx="139">
                  <c:v>41256</c:v>
                </c:pt>
                <c:pt idx="140">
                  <c:v>14208</c:v>
                </c:pt>
                <c:pt idx="141">
                  <c:v>5200</c:v>
                </c:pt>
                <c:pt idx="142">
                  <c:v>20072</c:v>
                </c:pt>
                <c:pt idx="143">
                  <c:v>17928</c:v>
                </c:pt>
                <c:pt idx="144">
                  <c:v>15224</c:v>
                </c:pt>
                <c:pt idx="145">
                  <c:v>16376</c:v>
                </c:pt>
                <c:pt idx="146">
                  <c:v>19016</c:v>
                </c:pt>
                <c:pt idx="147">
                  <c:v>8824</c:v>
                </c:pt>
                <c:pt idx="148">
                  <c:v>11512</c:v>
                </c:pt>
                <c:pt idx="149">
                  <c:v>30200</c:v>
                </c:pt>
                <c:pt idx="150">
                  <c:v>34128</c:v>
                </c:pt>
                <c:pt idx="151">
                  <c:v>14488</c:v>
                </c:pt>
                <c:pt idx="152">
                  <c:v>15712</c:v>
                </c:pt>
                <c:pt idx="153">
                  <c:v>10528</c:v>
                </c:pt>
                <c:pt idx="154">
                  <c:v>6200</c:v>
                </c:pt>
                <c:pt idx="155">
                  <c:v>17144</c:v>
                </c:pt>
                <c:pt idx="156">
                  <c:v>14368</c:v>
                </c:pt>
                <c:pt idx="157">
                  <c:v>15488</c:v>
                </c:pt>
                <c:pt idx="158">
                  <c:v>14984</c:v>
                </c:pt>
                <c:pt idx="159">
                  <c:v>16536</c:v>
                </c:pt>
                <c:pt idx="160">
                  <c:v>46160</c:v>
                </c:pt>
                <c:pt idx="161">
                  <c:v>15784</c:v>
                </c:pt>
                <c:pt idx="162">
                  <c:v>15496</c:v>
                </c:pt>
                <c:pt idx="163">
                  <c:v>15488</c:v>
                </c:pt>
                <c:pt idx="164">
                  <c:v>15776</c:v>
                </c:pt>
                <c:pt idx="165">
                  <c:v>14064</c:v>
                </c:pt>
                <c:pt idx="166">
                  <c:v>13544</c:v>
                </c:pt>
                <c:pt idx="167">
                  <c:v>13800</c:v>
                </c:pt>
                <c:pt idx="168">
                  <c:v>16944</c:v>
                </c:pt>
                <c:pt idx="169">
                  <c:v>16208</c:v>
                </c:pt>
                <c:pt idx="170">
                  <c:v>41592</c:v>
                </c:pt>
                <c:pt idx="171">
                  <c:v>6560</c:v>
                </c:pt>
                <c:pt idx="172">
                  <c:v>12440</c:v>
                </c:pt>
                <c:pt idx="173">
                  <c:v>19648</c:v>
                </c:pt>
                <c:pt idx="174">
                  <c:v>19648</c:v>
                </c:pt>
                <c:pt idx="175">
                  <c:v>17632</c:v>
                </c:pt>
                <c:pt idx="176">
                  <c:v>15904</c:v>
                </c:pt>
                <c:pt idx="177">
                  <c:v>24136</c:v>
                </c:pt>
                <c:pt idx="178">
                  <c:v>20192</c:v>
                </c:pt>
                <c:pt idx="179">
                  <c:v>17536</c:v>
                </c:pt>
                <c:pt idx="180">
                  <c:v>51344</c:v>
                </c:pt>
                <c:pt idx="181">
                  <c:v>4048</c:v>
                </c:pt>
                <c:pt idx="182">
                  <c:v>17544</c:v>
                </c:pt>
                <c:pt idx="183">
                  <c:v>16368</c:v>
                </c:pt>
                <c:pt idx="184">
                  <c:v>15664</c:v>
                </c:pt>
                <c:pt idx="185">
                  <c:v>23152</c:v>
                </c:pt>
                <c:pt idx="186">
                  <c:v>15352</c:v>
                </c:pt>
                <c:pt idx="187">
                  <c:v>6832</c:v>
                </c:pt>
                <c:pt idx="188">
                  <c:v>10120</c:v>
                </c:pt>
                <c:pt idx="189">
                  <c:v>12232</c:v>
                </c:pt>
                <c:pt idx="190">
                  <c:v>51648</c:v>
                </c:pt>
                <c:pt idx="191">
                  <c:v>16328</c:v>
                </c:pt>
                <c:pt idx="192">
                  <c:v>16016</c:v>
                </c:pt>
                <c:pt idx="193">
                  <c:v>14856</c:v>
                </c:pt>
                <c:pt idx="194">
                  <c:v>6800</c:v>
                </c:pt>
                <c:pt idx="195">
                  <c:v>16088</c:v>
                </c:pt>
                <c:pt idx="196">
                  <c:v>15544</c:v>
                </c:pt>
                <c:pt idx="197">
                  <c:v>47728</c:v>
                </c:pt>
                <c:pt idx="198">
                  <c:v>15576</c:v>
                </c:pt>
                <c:pt idx="199">
                  <c:v>14752</c:v>
                </c:pt>
                <c:pt idx="200">
                  <c:v>44944</c:v>
                </c:pt>
                <c:pt idx="201">
                  <c:v>16344</c:v>
                </c:pt>
                <c:pt idx="202">
                  <c:v>17176</c:v>
                </c:pt>
                <c:pt idx="203">
                  <c:v>14608</c:v>
                </c:pt>
                <c:pt idx="204">
                  <c:v>16408</c:v>
                </c:pt>
                <c:pt idx="205">
                  <c:v>15200</c:v>
                </c:pt>
                <c:pt idx="206">
                  <c:v>15584</c:v>
                </c:pt>
                <c:pt idx="207">
                  <c:v>14456</c:v>
                </c:pt>
                <c:pt idx="208">
                  <c:v>6568</c:v>
                </c:pt>
                <c:pt idx="209">
                  <c:v>10672</c:v>
                </c:pt>
                <c:pt idx="210">
                  <c:v>45832</c:v>
                </c:pt>
                <c:pt idx="211">
                  <c:v>13928</c:v>
                </c:pt>
                <c:pt idx="212">
                  <c:v>15064</c:v>
                </c:pt>
                <c:pt idx="213">
                  <c:v>15120</c:v>
                </c:pt>
                <c:pt idx="214">
                  <c:v>15240</c:v>
                </c:pt>
                <c:pt idx="215">
                  <c:v>14064</c:v>
                </c:pt>
                <c:pt idx="216">
                  <c:v>16536</c:v>
                </c:pt>
                <c:pt idx="217">
                  <c:v>15440</c:v>
                </c:pt>
                <c:pt idx="218">
                  <c:v>16376</c:v>
                </c:pt>
                <c:pt idx="219">
                  <c:v>8768</c:v>
                </c:pt>
                <c:pt idx="220">
                  <c:v>37792</c:v>
                </c:pt>
                <c:pt idx="221">
                  <c:v>15344</c:v>
                </c:pt>
                <c:pt idx="222">
                  <c:v>13608</c:v>
                </c:pt>
                <c:pt idx="223">
                  <c:v>16176</c:v>
                </c:pt>
                <c:pt idx="224">
                  <c:v>15448</c:v>
                </c:pt>
                <c:pt idx="225">
                  <c:v>6600</c:v>
                </c:pt>
                <c:pt idx="226">
                  <c:v>10128</c:v>
                </c:pt>
                <c:pt idx="227">
                  <c:v>14208</c:v>
                </c:pt>
                <c:pt idx="228">
                  <c:v>16080</c:v>
                </c:pt>
                <c:pt idx="229">
                  <c:v>15328</c:v>
                </c:pt>
                <c:pt idx="230">
                  <c:v>47992</c:v>
                </c:pt>
                <c:pt idx="231">
                  <c:v>13464</c:v>
                </c:pt>
                <c:pt idx="232">
                  <c:v>16640</c:v>
                </c:pt>
                <c:pt idx="233">
                  <c:v>16984</c:v>
                </c:pt>
                <c:pt idx="234">
                  <c:v>12496</c:v>
                </c:pt>
                <c:pt idx="235">
                  <c:v>5448</c:v>
                </c:pt>
                <c:pt idx="236">
                  <c:v>16488</c:v>
                </c:pt>
                <c:pt idx="237">
                  <c:v>17088</c:v>
                </c:pt>
                <c:pt idx="238">
                  <c:v>49496</c:v>
                </c:pt>
                <c:pt idx="239">
                  <c:v>14584</c:v>
                </c:pt>
                <c:pt idx="240">
                  <c:v>49320</c:v>
                </c:pt>
                <c:pt idx="241">
                  <c:v>16488</c:v>
                </c:pt>
                <c:pt idx="242">
                  <c:v>14560</c:v>
                </c:pt>
                <c:pt idx="243">
                  <c:v>14584</c:v>
                </c:pt>
                <c:pt idx="244">
                  <c:v>15592</c:v>
                </c:pt>
                <c:pt idx="245">
                  <c:v>16552</c:v>
                </c:pt>
                <c:pt idx="246">
                  <c:v>25088</c:v>
                </c:pt>
                <c:pt idx="247">
                  <c:v>14832</c:v>
                </c:pt>
                <c:pt idx="248">
                  <c:v>14648</c:v>
                </c:pt>
                <c:pt idx="249">
                  <c:v>14016</c:v>
                </c:pt>
                <c:pt idx="250">
                  <c:v>45936</c:v>
                </c:pt>
                <c:pt idx="251">
                  <c:v>14808</c:v>
                </c:pt>
                <c:pt idx="252">
                  <c:v>17544</c:v>
                </c:pt>
                <c:pt idx="253">
                  <c:v>17024</c:v>
                </c:pt>
                <c:pt idx="254">
                  <c:v>9968</c:v>
                </c:pt>
                <c:pt idx="255">
                  <c:v>7192</c:v>
                </c:pt>
                <c:pt idx="256">
                  <c:v>21080</c:v>
                </c:pt>
                <c:pt idx="257">
                  <c:v>13416</c:v>
                </c:pt>
                <c:pt idx="258">
                  <c:v>17960</c:v>
                </c:pt>
                <c:pt idx="259">
                  <c:v>16064</c:v>
                </c:pt>
                <c:pt idx="260">
                  <c:v>45472</c:v>
                </c:pt>
                <c:pt idx="261">
                  <c:v>15144</c:v>
                </c:pt>
                <c:pt idx="262">
                  <c:v>14528</c:v>
                </c:pt>
                <c:pt idx="263">
                  <c:v>16960</c:v>
                </c:pt>
                <c:pt idx="264">
                  <c:v>14392</c:v>
                </c:pt>
                <c:pt idx="265">
                  <c:v>15248</c:v>
                </c:pt>
                <c:pt idx="266">
                  <c:v>15440</c:v>
                </c:pt>
                <c:pt idx="267">
                  <c:v>13392</c:v>
                </c:pt>
                <c:pt idx="268">
                  <c:v>13784</c:v>
                </c:pt>
                <c:pt idx="269">
                  <c:v>14616</c:v>
                </c:pt>
                <c:pt idx="270">
                  <c:v>46968</c:v>
                </c:pt>
                <c:pt idx="271">
                  <c:v>13120</c:v>
                </c:pt>
                <c:pt idx="272">
                  <c:v>48648</c:v>
                </c:pt>
                <c:pt idx="273">
                  <c:v>17416</c:v>
                </c:pt>
                <c:pt idx="274">
                  <c:v>15312</c:v>
                </c:pt>
                <c:pt idx="275">
                  <c:v>14936</c:v>
                </c:pt>
                <c:pt idx="276">
                  <c:v>16416</c:v>
                </c:pt>
                <c:pt idx="277">
                  <c:v>16056</c:v>
                </c:pt>
                <c:pt idx="278">
                  <c:v>27248</c:v>
                </c:pt>
                <c:pt idx="279">
                  <c:v>14784</c:v>
                </c:pt>
                <c:pt idx="280">
                  <c:v>45344</c:v>
                </c:pt>
                <c:pt idx="281">
                  <c:v>16536</c:v>
                </c:pt>
                <c:pt idx="282">
                  <c:v>19632</c:v>
                </c:pt>
                <c:pt idx="283">
                  <c:v>17416</c:v>
                </c:pt>
                <c:pt idx="284">
                  <c:v>18864</c:v>
                </c:pt>
                <c:pt idx="285">
                  <c:v>19632</c:v>
                </c:pt>
                <c:pt idx="286">
                  <c:v>15000</c:v>
                </c:pt>
                <c:pt idx="287">
                  <c:v>16904</c:v>
                </c:pt>
                <c:pt idx="288">
                  <c:v>15608</c:v>
                </c:pt>
                <c:pt idx="289">
                  <c:v>20464</c:v>
                </c:pt>
                <c:pt idx="290">
                  <c:v>57664</c:v>
                </c:pt>
                <c:pt idx="291">
                  <c:v>20040</c:v>
                </c:pt>
                <c:pt idx="292">
                  <c:v>13744</c:v>
                </c:pt>
                <c:pt idx="293">
                  <c:v>12848</c:v>
                </c:pt>
                <c:pt idx="294">
                  <c:v>5832</c:v>
                </c:pt>
                <c:pt idx="295">
                  <c:v>10376</c:v>
                </c:pt>
                <c:pt idx="296">
                  <c:v>17520</c:v>
                </c:pt>
                <c:pt idx="297">
                  <c:v>13144</c:v>
                </c:pt>
                <c:pt idx="298">
                  <c:v>13784</c:v>
                </c:pt>
                <c:pt idx="299">
                  <c:v>15168</c:v>
                </c:pt>
                <c:pt idx="300">
                  <c:v>48208</c:v>
                </c:pt>
                <c:pt idx="301">
                  <c:v>15504</c:v>
                </c:pt>
                <c:pt idx="302">
                  <c:v>12744</c:v>
                </c:pt>
                <c:pt idx="303">
                  <c:v>14240</c:v>
                </c:pt>
                <c:pt idx="304">
                  <c:v>31528</c:v>
                </c:pt>
                <c:pt idx="305">
                  <c:v>13152</c:v>
                </c:pt>
                <c:pt idx="306">
                  <c:v>18696</c:v>
                </c:pt>
                <c:pt idx="307">
                  <c:v>15176</c:v>
                </c:pt>
                <c:pt idx="308">
                  <c:v>43552</c:v>
                </c:pt>
                <c:pt idx="309">
                  <c:v>7440</c:v>
                </c:pt>
                <c:pt idx="310">
                  <c:v>45544</c:v>
                </c:pt>
                <c:pt idx="311">
                  <c:v>13784</c:v>
                </c:pt>
                <c:pt idx="312">
                  <c:v>13848</c:v>
                </c:pt>
                <c:pt idx="313">
                  <c:v>13904</c:v>
                </c:pt>
                <c:pt idx="314">
                  <c:v>14792</c:v>
                </c:pt>
                <c:pt idx="315">
                  <c:v>8328</c:v>
                </c:pt>
                <c:pt idx="316">
                  <c:v>10576</c:v>
                </c:pt>
                <c:pt idx="317">
                  <c:v>15064</c:v>
                </c:pt>
                <c:pt idx="318">
                  <c:v>14976</c:v>
                </c:pt>
                <c:pt idx="319">
                  <c:v>16896</c:v>
                </c:pt>
                <c:pt idx="320">
                  <c:v>45152</c:v>
                </c:pt>
                <c:pt idx="321">
                  <c:v>15528</c:v>
                </c:pt>
                <c:pt idx="322">
                  <c:v>13256</c:v>
                </c:pt>
                <c:pt idx="323">
                  <c:v>15528</c:v>
                </c:pt>
                <c:pt idx="324">
                  <c:v>21240</c:v>
                </c:pt>
                <c:pt idx="325">
                  <c:v>19120</c:v>
                </c:pt>
                <c:pt idx="326">
                  <c:v>18120</c:v>
                </c:pt>
                <c:pt idx="327">
                  <c:v>6360</c:v>
                </c:pt>
                <c:pt idx="328">
                  <c:v>16472</c:v>
                </c:pt>
                <c:pt idx="329">
                  <c:v>13896</c:v>
                </c:pt>
                <c:pt idx="330">
                  <c:v>45728</c:v>
                </c:pt>
                <c:pt idx="331">
                  <c:v>16376</c:v>
                </c:pt>
                <c:pt idx="332">
                  <c:v>14576</c:v>
                </c:pt>
                <c:pt idx="333">
                  <c:v>16952</c:v>
                </c:pt>
                <c:pt idx="334">
                  <c:v>8392</c:v>
                </c:pt>
                <c:pt idx="335">
                  <c:v>4832</c:v>
                </c:pt>
                <c:pt idx="336">
                  <c:v>16904</c:v>
                </c:pt>
                <c:pt idx="337">
                  <c:v>15312</c:v>
                </c:pt>
                <c:pt idx="338">
                  <c:v>18024</c:v>
                </c:pt>
                <c:pt idx="339">
                  <c:v>15664</c:v>
                </c:pt>
                <c:pt idx="340">
                  <c:v>53280</c:v>
                </c:pt>
                <c:pt idx="341">
                  <c:v>21728</c:v>
                </c:pt>
                <c:pt idx="342">
                  <c:v>15448</c:v>
                </c:pt>
                <c:pt idx="343">
                  <c:v>11120</c:v>
                </c:pt>
                <c:pt idx="344">
                  <c:v>9080</c:v>
                </c:pt>
                <c:pt idx="345">
                  <c:v>15616</c:v>
                </c:pt>
                <c:pt idx="346">
                  <c:v>14720</c:v>
                </c:pt>
                <c:pt idx="347">
                  <c:v>46256</c:v>
                </c:pt>
                <c:pt idx="348">
                  <c:v>48472</c:v>
                </c:pt>
                <c:pt idx="349">
                  <c:v>16120</c:v>
                </c:pt>
                <c:pt idx="350">
                  <c:v>57536</c:v>
                </c:pt>
                <c:pt idx="351">
                  <c:v>19776</c:v>
                </c:pt>
                <c:pt idx="352">
                  <c:v>14248</c:v>
                </c:pt>
                <c:pt idx="353">
                  <c:v>14976</c:v>
                </c:pt>
                <c:pt idx="354">
                  <c:v>15952</c:v>
                </c:pt>
                <c:pt idx="355">
                  <c:v>13344</c:v>
                </c:pt>
                <c:pt idx="356">
                  <c:v>17424</c:v>
                </c:pt>
                <c:pt idx="357">
                  <c:v>17040</c:v>
                </c:pt>
                <c:pt idx="358">
                  <c:v>15752</c:v>
                </c:pt>
                <c:pt idx="359">
                  <c:v>15456</c:v>
                </c:pt>
                <c:pt idx="360">
                  <c:v>46520</c:v>
                </c:pt>
                <c:pt idx="361">
                  <c:v>15272</c:v>
                </c:pt>
                <c:pt idx="362">
                  <c:v>14216</c:v>
                </c:pt>
                <c:pt idx="363">
                  <c:v>16096</c:v>
                </c:pt>
                <c:pt idx="364">
                  <c:v>23104</c:v>
                </c:pt>
                <c:pt idx="365">
                  <c:v>15352</c:v>
                </c:pt>
                <c:pt idx="366">
                  <c:v>18056</c:v>
                </c:pt>
                <c:pt idx="367">
                  <c:v>14552</c:v>
                </c:pt>
                <c:pt idx="368">
                  <c:v>6024</c:v>
                </c:pt>
                <c:pt idx="369">
                  <c:v>13744</c:v>
                </c:pt>
                <c:pt idx="370">
                  <c:v>46696</c:v>
                </c:pt>
                <c:pt idx="371">
                  <c:v>14856</c:v>
                </c:pt>
                <c:pt idx="372">
                  <c:v>16216</c:v>
                </c:pt>
                <c:pt idx="373">
                  <c:v>15184</c:v>
                </c:pt>
                <c:pt idx="374">
                  <c:v>14256</c:v>
                </c:pt>
                <c:pt idx="375">
                  <c:v>14320</c:v>
                </c:pt>
                <c:pt idx="376">
                  <c:v>16800</c:v>
                </c:pt>
                <c:pt idx="377">
                  <c:v>15720</c:v>
                </c:pt>
                <c:pt idx="378">
                  <c:v>14976</c:v>
                </c:pt>
                <c:pt idx="379">
                  <c:v>15776</c:v>
                </c:pt>
                <c:pt idx="380">
                  <c:v>51328</c:v>
                </c:pt>
                <c:pt idx="381">
                  <c:v>15280</c:v>
                </c:pt>
                <c:pt idx="382">
                  <c:v>4416</c:v>
                </c:pt>
                <c:pt idx="383">
                  <c:v>14624</c:v>
                </c:pt>
                <c:pt idx="384">
                  <c:v>49136</c:v>
                </c:pt>
                <c:pt idx="385">
                  <c:v>14456</c:v>
                </c:pt>
                <c:pt idx="386">
                  <c:v>17112</c:v>
                </c:pt>
                <c:pt idx="387">
                  <c:v>16088</c:v>
                </c:pt>
                <c:pt idx="388">
                  <c:v>16352</c:v>
                </c:pt>
                <c:pt idx="389">
                  <c:v>14520</c:v>
                </c:pt>
                <c:pt idx="390">
                  <c:v>45808</c:v>
                </c:pt>
                <c:pt idx="391">
                  <c:v>15640</c:v>
                </c:pt>
                <c:pt idx="392">
                  <c:v>18376</c:v>
                </c:pt>
                <c:pt idx="393">
                  <c:v>6400</c:v>
                </c:pt>
                <c:pt idx="394">
                  <c:v>9784</c:v>
                </c:pt>
                <c:pt idx="395">
                  <c:v>16208</c:v>
                </c:pt>
                <c:pt idx="396">
                  <c:v>15312</c:v>
                </c:pt>
                <c:pt idx="397">
                  <c:v>15720</c:v>
                </c:pt>
                <c:pt idx="398">
                  <c:v>15616</c:v>
                </c:pt>
                <c:pt idx="399">
                  <c:v>13792</c:v>
                </c:pt>
                <c:pt idx="400">
                  <c:v>42656</c:v>
                </c:pt>
                <c:pt idx="401">
                  <c:v>9952</c:v>
                </c:pt>
                <c:pt idx="402">
                  <c:v>11984</c:v>
                </c:pt>
                <c:pt idx="403">
                  <c:v>17584</c:v>
                </c:pt>
                <c:pt idx="404">
                  <c:v>14896</c:v>
                </c:pt>
                <c:pt idx="405">
                  <c:v>13768</c:v>
                </c:pt>
                <c:pt idx="406">
                  <c:v>14960</c:v>
                </c:pt>
                <c:pt idx="407">
                  <c:v>15528</c:v>
                </c:pt>
                <c:pt idx="408">
                  <c:v>17064</c:v>
                </c:pt>
                <c:pt idx="409">
                  <c:v>15912</c:v>
                </c:pt>
                <c:pt idx="410">
                  <c:v>26104</c:v>
                </c:pt>
                <c:pt idx="411">
                  <c:v>20456</c:v>
                </c:pt>
                <c:pt idx="412">
                  <c:v>11944</c:v>
                </c:pt>
                <c:pt idx="413">
                  <c:v>14992</c:v>
                </c:pt>
                <c:pt idx="414">
                  <c:v>12816</c:v>
                </c:pt>
                <c:pt idx="415">
                  <c:v>13840</c:v>
                </c:pt>
                <c:pt idx="416">
                  <c:v>50392</c:v>
                </c:pt>
                <c:pt idx="417">
                  <c:v>7928</c:v>
                </c:pt>
                <c:pt idx="418">
                  <c:v>11984</c:v>
                </c:pt>
                <c:pt idx="419">
                  <c:v>13584</c:v>
                </c:pt>
                <c:pt idx="420">
                  <c:v>14264</c:v>
                </c:pt>
                <c:pt idx="421">
                  <c:v>46072</c:v>
                </c:pt>
                <c:pt idx="422">
                  <c:v>9864</c:v>
                </c:pt>
                <c:pt idx="423">
                  <c:v>5152</c:v>
                </c:pt>
                <c:pt idx="424">
                  <c:v>17496</c:v>
                </c:pt>
                <c:pt idx="425">
                  <c:v>22808</c:v>
                </c:pt>
                <c:pt idx="426">
                  <c:v>14192</c:v>
                </c:pt>
                <c:pt idx="427">
                  <c:v>21240</c:v>
                </c:pt>
                <c:pt idx="428">
                  <c:v>13720</c:v>
                </c:pt>
                <c:pt idx="429">
                  <c:v>11336</c:v>
                </c:pt>
                <c:pt idx="430">
                  <c:v>5200</c:v>
                </c:pt>
                <c:pt idx="431">
                  <c:v>43384</c:v>
                </c:pt>
                <c:pt idx="432">
                  <c:v>15544</c:v>
                </c:pt>
                <c:pt idx="433">
                  <c:v>13848</c:v>
                </c:pt>
                <c:pt idx="434">
                  <c:v>14256</c:v>
                </c:pt>
                <c:pt idx="435">
                  <c:v>16104</c:v>
                </c:pt>
                <c:pt idx="436">
                  <c:v>15768</c:v>
                </c:pt>
                <c:pt idx="437">
                  <c:v>16328</c:v>
                </c:pt>
                <c:pt idx="438">
                  <c:v>12432</c:v>
                </c:pt>
                <c:pt idx="439">
                  <c:v>9720</c:v>
                </c:pt>
                <c:pt idx="440">
                  <c:v>15136</c:v>
                </c:pt>
                <c:pt idx="441">
                  <c:v>44880</c:v>
                </c:pt>
                <c:pt idx="442">
                  <c:v>14936</c:v>
                </c:pt>
                <c:pt idx="443">
                  <c:v>14632</c:v>
                </c:pt>
                <c:pt idx="444">
                  <c:v>17296</c:v>
                </c:pt>
              </c:numCache>
            </c:numRef>
          </c:val>
          <c:smooth val="0"/>
        </c:ser>
        <c:ser>
          <c:idx val="2"/>
          <c:order val="2"/>
          <c:tx>
            <c:strRef>
              <c:f>'Client Bits'!$D$1</c:f>
              <c:strCache>
                <c:ptCount val="1"/>
                <c:pt idx="0">
                  <c:v>FPS 3</c:v>
                </c:pt>
              </c:strCache>
            </c:strRef>
          </c:tx>
          <c:spPr>
            <a:ln w="12700">
              <a:solidFill>
                <a:schemeClr val="tx1">
                  <a:lumMod val="65000"/>
                  <a:lumOff val="35000"/>
                </a:schemeClr>
              </a:solidFill>
            </a:ln>
          </c:spPr>
          <c:marker>
            <c:symbol val="none"/>
          </c:marker>
          <c:val>
            <c:numRef>
              <c:f>'Client Bits'!$D$2:$D$457</c:f>
              <c:numCache>
                <c:formatCode>General</c:formatCode>
                <c:ptCount val="456"/>
                <c:pt idx="0">
                  <c:v>0</c:v>
                </c:pt>
                <c:pt idx="1">
                  <c:v>6296</c:v>
                </c:pt>
                <c:pt idx="2">
                  <c:v>13344</c:v>
                </c:pt>
                <c:pt idx="3">
                  <c:v>6392</c:v>
                </c:pt>
                <c:pt idx="4">
                  <c:v>109736</c:v>
                </c:pt>
                <c:pt idx="5">
                  <c:v>32648</c:v>
                </c:pt>
                <c:pt idx="6">
                  <c:v>18048</c:v>
                </c:pt>
                <c:pt idx="7">
                  <c:v>1344</c:v>
                </c:pt>
                <c:pt idx="8">
                  <c:v>1112</c:v>
                </c:pt>
                <c:pt idx="9">
                  <c:v>432</c:v>
                </c:pt>
                <c:pt idx="10">
                  <c:v>0</c:v>
                </c:pt>
                <c:pt idx="11">
                  <c:v>32328</c:v>
                </c:pt>
                <c:pt idx="12">
                  <c:v>54872</c:v>
                </c:pt>
                <c:pt idx="13">
                  <c:v>48224</c:v>
                </c:pt>
                <c:pt idx="14">
                  <c:v>51360</c:v>
                </c:pt>
                <c:pt idx="15">
                  <c:v>88296</c:v>
                </c:pt>
                <c:pt idx="16">
                  <c:v>57192</c:v>
                </c:pt>
                <c:pt idx="17">
                  <c:v>81968</c:v>
                </c:pt>
                <c:pt idx="18">
                  <c:v>41960</c:v>
                </c:pt>
                <c:pt idx="19">
                  <c:v>52072</c:v>
                </c:pt>
                <c:pt idx="20">
                  <c:v>70728</c:v>
                </c:pt>
                <c:pt idx="21">
                  <c:v>42872</c:v>
                </c:pt>
                <c:pt idx="22">
                  <c:v>58000</c:v>
                </c:pt>
                <c:pt idx="23">
                  <c:v>76456</c:v>
                </c:pt>
                <c:pt idx="24">
                  <c:v>70168</c:v>
                </c:pt>
                <c:pt idx="25">
                  <c:v>97752</c:v>
                </c:pt>
                <c:pt idx="26">
                  <c:v>64864</c:v>
                </c:pt>
                <c:pt idx="27">
                  <c:v>55840</c:v>
                </c:pt>
                <c:pt idx="28">
                  <c:v>58952</c:v>
                </c:pt>
                <c:pt idx="29">
                  <c:v>53504</c:v>
                </c:pt>
                <c:pt idx="30">
                  <c:v>57464</c:v>
                </c:pt>
                <c:pt idx="31">
                  <c:v>65808</c:v>
                </c:pt>
                <c:pt idx="32">
                  <c:v>69984</c:v>
                </c:pt>
                <c:pt idx="33">
                  <c:v>82472</c:v>
                </c:pt>
                <c:pt idx="34">
                  <c:v>68312</c:v>
                </c:pt>
                <c:pt idx="35">
                  <c:v>98056</c:v>
                </c:pt>
                <c:pt idx="36">
                  <c:v>61360</c:v>
                </c:pt>
                <c:pt idx="37">
                  <c:v>64352</c:v>
                </c:pt>
                <c:pt idx="38">
                  <c:v>58776</c:v>
                </c:pt>
                <c:pt idx="39">
                  <c:v>49552</c:v>
                </c:pt>
                <c:pt idx="40">
                  <c:v>52112</c:v>
                </c:pt>
                <c:pt idx="41">
                  <c:v>62776</c:v>
                </c:pt>
                <c:pt idx="42">
                  <c:v>65888</c:v>
                </c:pt>
                <c:pt idx="43">
                  <c:v>62480</c:v>
                </c:pt>
                <c:pt idx="44">
                  <c:v>62304</c:v>
                </c:pt>
                <c:pt idx="45">
                  <c:v>86640</c:v>
                </c:pt>
                <c:pt idx="46">
                  <c:v>56032</c:v>
                </c:pt>
                <c:pt idx="47">
                  <c:v>56608</c:v>
                </c:pt>
                <c:pt idx="48">
                  <c:v>60280</c:v>
                </c:pt>
                <c:pt idx="49">
                  <c:v>60392</c:v>
                </c:pt>
                <c:pt idx="50">
                  <c:v>60080</c:v>
                </c:pt>
                <c:pt idx="51">
                  <c:v>58296</c:v>
                </c:pt>
                <c:pt idx="52">
                  <c:v>49984</c:v>
                </c:pt>
                <c:pt idx="53">
                  <c:v>53504</c:v>
                </c:pt>
                <c:pt idx="54">
                  <c:v>52080</c:v>
                </c:pt>
                <c:pt idx="55">
                  <c:v>89576</c:v>
                </c:pt>
                <c:pt idx="56">
                  <c:v>52208</c:v>
                </c:pt>
                <c:pt idx="57">
                  <c:v>53368</c:v>
                </c:pt>
                <c:pt idx="58">
                  <c:v>57208</c:v>
                </c:pt>
                <c:pt idx="59">
                  <c:v>52240</c:v>
                </c:pt>
                <c:pt idx="60">
                  <c:v>87544</c:v>
                </c:pt>
                <c:pt idx="61">
                  <c:v>53432</c:v>
                </c:pt>
                <c:pt idx="62">
                  <c:v>54408</c:v>
                </c:pt>
                <c:pt idx="63">
                  <c:v>48816</c:v>
                </c:pt>
                <c:pt idx="64">
                  <c:v>52632</c:v>
                </c:pt>
                <c:pt idx="65">
                  <c:v>103824</c:v>
                </c:pt>
                <c:pt idx="66">
                  <c:v>57664</c:v>
                </c:pt>
                <c:pt idx="67">
                  <c:v>62192</c:v>
                </c:pt>
                <c:pt idx="68">
                  <c:v>60968</c:v>
                </c:pt>
                <c:pt idx="69">
                  <c:v>60416</c:v>
                </c:pt>
                <c:pt idx="70">
                  <c:v>55984</c:v>
                </c:pt>
                <c:pt idx="71">
                  <c:v>62008</c:v>
                </c:pt>
                <c:pt idx="72">
                  <c:v>62640</c:v>
                </c:pt>
                <c:pt idx="73">
                  <c:v>53376</c:v>
                </c:pt>
                <c:pt idx="74">
                  <c:v>64048</c:v>
                </c:pt>
                <c:pt idx="75">
                  <c:v>93080</c:v>
                </c:pt>
                <c:pt idx="76">
                  <c:v>69912</c:v>
                </c:pt>
                <c:pt idx="77">
                  <c:v>67760</c:v>
                </c:pt>
                <c:pt idx="78">
                  <c:v>62184</c:v>
                </c:pt>
                <c:pt idx="79">
                  <c:v>57728</c:v>
                </c:pt>
                <c:pt idx="80">
                  <c:v>54848</c:v>
                </c:pt>
                <c:pt idx="81">
                  <c:v>63936</c:v>
                </c:pt>
                <c:pt idx="82">
                  <c:v>53392</c:v>
                </c:pt>
                <c:pt idx="83">
                  <c:v>53920</c:v>
                </c:pt>
                <c:pt idx="84">
                  <c:v>56032</c:v>
                </c:pt>
                <c:pt idx="85">
                  <c:v>80616</c:v>
                </c:pt>
                <c:pt idx="86">
                  <c:v>63296</c:v>
                </c:pt>
                <c:pt idx="87">
                  <c:v>40480</c:v>
                </c:pt>
                <c:pt idx="88">
                  <c:v>41784</c:v>
                </c:pt>
                <c:pt idx="89">
                  <c:v>52688</c:v>
                </c:pt>
                <c:pt idx="90">
                  <c:v>50592</c:v>
                </c:pt>
                <c:pt idx="91">
                  <c:v>63872</c:v>
                </c:pt>
                <c:pt idx="92">
                  <c:v>53248</c:v>
                </c:pt>
                <c:pt idx="93">
                  <c:v>60624</c:v>
                </c:pt>
                <c:pt idx="94">
                  <c:v>56560</c:v>
                </c:pt>
                <c:pt idx="95">
                  <c:v>85936</c:v>
                </c:pt>
                <c:pt idx="96">
                  <c:v>93008</c:v>
                </c:pt>
                <c:pt idx="97">
                  <c:v>46384</c:v>
                </c:pt>
                <c:pt idx="98">
                  <c:v>49240</c:v>
                </c:pt>
                <c:pt idx="99">
                  <c:v>40048</c:v>
                </c:pt>
                <c:pt idx="100">
                  <c:v>41776</c:v>
                </c:pt>
                <c:pt idx="101">
                  <c:v>55536</c:v>
                </c:pt>
                <c:pt idx="102">
                  <c:v>53512</c:v>
                </c:pt>
                <c:pt idx="103">
                  <c:v>41184</c:v>
                </c:pt>
                <c:pt idx="104">
                  <c:v>46352</c:v>
                </c:pt>
                <c:pt idx="105">
                  <c:v>73312</c:v>
                </c:pt>
                <c:pt idx="106">
                  <c:v>54016</c:v>
                </c:pt>
                <c:pt idx="107">
                  <c:v>46464</c:v>
                </c:pt>
                <c:pt idx="108">
                  <c:v>46552</c:v>
                </c:pt>
                <c:pt idx="109">
                  <c:v>52720</c:v>
                </c:pt>
                <c:pt idx="110">
                  <c:v>48368</c:v>
                </c:pt>
                <c:pt idx="111">
                  <c:v>48488</c:v>
                </c:pt>
                <c:pt idx="112">
                  <c:v>48752</c:v>
                </c:pt>
                <c:pt idx="113">
                  <c:v>56368</c:v>
                </c:pt>
                <c:pt idx="114">
                  <c:v>53632</c:v>
                </c:pt>
                <c:pt idx="115">
                  <c:v>77032</c:v>
                </c:pt>
                <c:pt idx="116">
                  <c:v>61024</c:v>
                </c:pt>
                <c:pt idx="117">
                  <c:v>63152</c:v>
                </c:pt>
                <c:pt idx="118">
                  <c:v>69656</c:v>
                </c:pt>
                <c:pt idx="119">
                  <c:v>68512</c:v>
                </c:pt>
                <c:pt idx="120">
                  <c:v>58432</c:v>
                </c:pt>
                <c:pt idx="121">
                  <c:v>69472</c:v>
                </c:pt>
                <c:pt idx="122">
                  <c:v>65888</c:v>
                </c:pt>
                <c:pt idx="123">
                  <c:v>66656</c:v>
                </c:pt>
                <c:pt idx="124">
                  <c:v>75544</c:v>
                </c:pt>
                <c:pt idx="125">
                  <c:v>103112</c:v>
                </c:pt>
                <c:pt idx="126">
                  <c:v>83440</c:v>
                </c:pt>
                <c:pt idx="127">
                  <c:v>75152</c:v>
                </c:pt>
                <c:pt idx="128">
                  <c:v>60728</c:v>
                </c:pt>
                <c:pt idx="129">
                  <c:v>66368</c:v>
                </c:pt>
                <c:pt idx="130">
                  <c:v>61120</c:v>
                </c:pt>
                <c:pt idx="131">
                  <c:v>65800</c:v>
                </c:pt>
                <c:pt idx="132">
                  <c:v>66416</c:v>
                </c:pt>
                <c:pt idx="133">
                  <c:v>65376</c:v>
                </c:pt>
                <c:pt idx="134">
                  <c:v>65088</c:v>
                </c:pt>
                <c:pt idx="135">
                  <c:v>77960</c:v>
                </c:pt>
                <c:pt idx="136">
                  <c:v>98864</c:v>
                </c:pt>
                <c:pt idx="137">
                  <c:v>68576</c:v>
                </c:pt>
                <c:pt idx="138">
                  <c:v>58520</c:v>
                </c:pt>
                <c:pt idx="139">
                  <c:v>66872</c:v>
                </c:pt>
                <c:pt idx="140">
                  <c:v>84384</c:v>
                </c:pt>
                <c:pt idx="141">
                  <c:v>75040</c:v>
                </c:pt>
                <c:pt idx="142">
                  <c:v>59048</c:v>
                </c:pt>
                <c:pt idx="143">
                  <c:v>58752</c:v>
                </c:pt>
                <c:pt idx="144">
                  <c:v>68464</c:v>
                </c:pt>
                <c:pt idx="145">
                  <c:v>58304</c:v>
                </c:pt>
                <c:pt idx="146">
                  <c:v>89912</c:v>
                </c:pt>
                <c:pt idx="147">
                  <c:v>61896</c:v>
                </c:pt>
                <c:pt idx="148">
                  <c:v>60736</c:v>
                </c:pt>
                <c:pt idx="149">
                  <c:v>61240</c:v>
                </c:pt>
                <c:pt idx="150">
                  <c:v>52144</c:v>
                </c:pt>
                <c:pt idx="151">
                  <c:v>52000</c:v>
                </c:pt>
                <c:pt idx="152">
                  <c:v>54912</c:v>
                </c:pt>
                <c:pt idx="153">
                  <c:v>64000</c:v>
                </c:pt>
                <c:pt idx="154">
                  <c:v>45800</c:v>
                </c:pt>
                <c:pt idx="155">
                  <c:v>55216</c:v>
                </c:pt>
                <c:pt idx="156">
                  <c:v>95536</c:v>
                </c:pt>
                <c:pt idx="157">
                  <c:v>54360</c:v>
                </c:pt>
                <c:pt idx="158">
                  <c:v>53984</c:v>
                </c:pt>
                <c:pt idx="159">
                  <c:v>56712</c:v>
                </c:pt>
                <c:pt idx="160">
                  <c:v>68368</c:v>
                </c:pt>
                <c:pt idx="161">
                  <c:v>59152</c:v>
                </c:pt>
                <c:pt idx="162">
                  <c:v>56160</c:v>
                </c:pt>
                <c:pt idx="163">
                  <c:v>52304</c:v>
                </c:pt>
                <c:pt idx="164">
                  <c:v>55208</c:v>
                </c:pt>
                <c:pt idx="165">
                  <c:v>62056</c:v>
                </c:pt>
                <c:pt idx="166">
                  <c:v>98144</c:v>
                </c:pt>
                <c:pt idx="167">
                  <c:v>53648</c:v>
                </c:pt>
                <c:pt idx="168">
                  <c:v>50144</c:v>
                </c:pt>
                <c:pt idx="169">
                  <c:v>56752</c:v>
                </c:pt>
                <c:pt idx="170">
                  <c:v>61408</c:v>
                </c:pt>
                <c:pt idx="171">
                  <c:v>67024</c:v>
                </c:pt>
                <c:pt idx="172">
                  <c:v>63392</c:v>
                </c:pt>
                <c:pt idx="173">
                  <c:v>67104</c:v>
                </c:pt>
                <c:pt idx="174">
                  <c:v>64560</c:v>
                </c:pt>
                <c:pt idx="175">
                  <c:v>73976</c:v>
                </c:pt>
                <c:pt idx="176">
                  <c:v>106824</c:v>
                </c:pt>
                <c:pt idx="177">
                  <c:v>67424</c:v>
                </c:pt>
                <c:pt idx="178">
                  <c:v>104464</c:v>
                </c:pt>
                <c:pt idx="179">
                  <c:v>64472</c:v>
                </c:pt>
                <c:pt idx="180">
                  <c:v>48800</c:v>
                </c:pt>
                <c:pt idx="181">
                  <c:v>61464</c:v>
                </c:pt>
                <c:pt idx="182">
                  <c:v>63048</c:v>
                </c:pt>
                <c:pt idx="183">
                  <c:v>65752</c:v>
                </c:pt>
                <c:pt idx="184">
                  <c:v>62984</c:v>
                </c:pt>
                <c:pt idx="185">
                  <c:v>61696</c:v>
                </c:pt>
                <c:pt idx="186">
                  <c:v>93192</c:v>
                </c:pt>
                <c:pt idx="187">
                  <c:v>69376</c:v>
                </c:pt>
                <c:pt idx="188">
                  <c:v>53664</c:v>
                </c:pt>
                <c:pt idx="189">
                  <c:v>37720</c:v>
                </c:pt>
                <c:pt idx="190">
                  <c:v>79264</c:v>
                </c:pt>
                <c:pt idx="191">
                  <c:v>81512</c:v>
                </c:pt>
                <c:pt idx="192">
                  <c:v>79064</c:v>
                </c:pt>
                <c:pt idx="193">
                  <c:v>81376</c:v>
                </c:pt>
                <c:pt idx="194">
                  <c:v>74544</c:v>
                </c:pt>
                <c:pt idx="195">
                  <c:v>49296</c:v>
                </c:pt>
                <c:pt idx="196">
                  <c:v>74792</c:v>
                </c:pt>
                <c:pt idx="197">
                  <c:v>46208</c:v>
                </c:pt>
                <c:pt idx="198">
                  <c:v>38576</c:v>
                </c:pt>
                <c:pt idx="199">
                  <c:v>44200</c:v>
                </c:pt>
                <c:pt idx="200">
                  <c:v>41168</c:v>
                </c:pt>
                <c:pt idx="201">
                  <c:v>46336</c:v>
                </c:pt>
                <c:pt idx="202">
                  <c:v>40584</c:v>
                </c:pt>
                <c:pt idx="203">
                  <c:v>56448</c:v>
                </c:pt>
                <c:pt idx="204">
                  <c:v>51760</c:v>
                </c:pt>
                <c:pt idx="205">
                  <c:v>55008</c:v>
                </c:pt>
                <c:pt idx="206">
                  <c:v>85656</c:v>
                </c:pt>
                <c:pt idx="207">
                  <c:v>61168</c:v>
                </c:pt>
                <c:pt idx="208">
                  <c:v>64448</c:v>
                </c:pt>
                <c:pt idx="209">
                  <c:v>63992</c:v>
                </c:pt>
                <c:pt idx="210">
                  <c:v>59568</c:v>
                </c:pt>
                <c:pt idx="211">
                  <c:v>58864</c:v>
                </c:pt>
                <c:pt idx="212">
                  <c:v>60168</c:v>
                </c:pt>
                <c:pt idx="213">
                  <c:v>70024</c:v>
                </c:pt>
                <c:pt idx="214">
                  <c:v>74096</c:v>
                </c:pt>
                <c:pt idx="215">
                  <c:v>51872</c:v>
                </c:pt>
                <c:pt idx="216">
                  <c:v>72632</c:v>
                </c:pt>
                <c:pt idx="217">
                  <c:v>38000</c:v>
                </c:pt>
                <c:pt idx="218">
                  <c:v>26744</c:v>
                </c:pt>
                <c:pt idx="219">
                  <c:v>31224</c:v>
                </c:pt>
                <c:pt idx="220">
                  <c:v>32784</c:v>
                </c:pt>
                <c:pt idx="221">
                  <c:v>30848</c:v>
                </c:pt>
                <c:pt idx="222">
                  <c:v>62304</c:v>
                </c:pt>
                <c:pt idx="223">
                  <c:v>29176</c:v>
                </c:pt>
                <c:pt idx="224">
                  <c:v>28104</c:v>
                </c:pt>
                <c:pt idx="225">
                  <c:v>31664</c:v>
                </c:pt>
                <c:pt idx="226">
                  <c:v>63432</c:v>
                </c:pt>
                <c:pt idx="227">
                  <c:v>36728</c:v>
                </c:pt>
                <c:pt idx="228">
                  <c:v>34120</c:v>
                </c:pt>
                <c:pt idx="229">
                  <c:v>34400</c:v>
                </c:pt>
                <c:pt idx="230">
                  <c:v>34072</c:v>
                </c:pt>
                <c:pt idx="231">
                  <c:v>30528</c:v>
                </c:pt>
                <c:pt idx="232">
                  <c:v>27752</c:v>
                </c:pt>
                <c:pt idx="233">
                  <c:v>31144</c:v>
                </c:pt>
                <c:pt idx="234">
                  <c:v>30000</c:v>
                </c:pt>
                <c:pt idx="235">
                  <c:v>30176</c:v>
                </c:pt>
                <c:pt idx="236">
                  <c:v>60448</c:v>
                </c:pt>
                <c:pt idx="237">
                  <c:v>29280</c:v>
                </c:pt>
                <c:pt idx="238">
                  <c:v>26464</c:v>
                </c:pt>
                <c:pt idx="239">
                  <c:v>37424</c:v>
                </c:pt>
                <c:pt idx="240">
                  <c:v>42240</c:v>
                </c:pt>
                <c:pt idx="241">
                  <c:v>44208</c:v>
                </c:pt>
                <c:pt idx="242">
                  <c:v>41728</c:v>
                </c:pt>
                <c:pt idx="243">
                  <c:v>40144</c:v>
                </c:pt>
                <c:pt idx="244">
                  <c:v>49056</c:v>
                </c:pt>
                <c:pt idx="245">
                  <c:v>41616</c:v>
                </c:pt>
                <c:pt idx="246">
                  <c:v>69480</c:v>
                </c:pt>
                <c:pt idx="247">
                  <c:v>49088</c:v>
                </c:pt>
                <c:pt idx="248">
                  <c:v>40384</c:v>
                </c:pt>
                <c:pt idx="249">
                  <c:v>40968</c:v>
                </c:pt>
                <c:pt idx="250">
                  <c:v>43408</c:v>
                </c:pt>
                <c:pt idx="251">
                  <c:v>42608</c:v>
                </c:pt>
                <c:pt idx="252">
                  <c:v>44432</c:v>
                </c:pt>
                <c:pt idx="253">
                  <c:v>56168</c:v>
                </c:pt>
                <c:pt idx="254">
                  <c:v>38416</c:v>
                </c:pt>
                <c:pt idx="255">
                  <c:v>31168</c:v>
                </c:pt>
                <c:pt idx="256">
                  <c:v>67496</c:v>
                </c:pt>
                <c:pt idx="257">
                  <c:v>38176</c:v>
                </c:pt>
                <c:pt idx="258">
                  <c:v>44448</c:v>
                </c:pt>
                <c:pt idx="259">
                  <c:v>40776</c:v>
                </c:pt>
                <c:pt idx="260">
                  <c:v>42096</c:v>
                </c:pt>
                <c:pt idx="261">
                  <c:v>30704</c:v>
                </c:pt>
                <c:pt idx="262">
                  <c:v>32872</c:v>
                </c:pt>
                <c:pt idx="263">
                  <c:v>36352</c:v>
                </c:pt>
                <c:pt idx="264">
                  <c:v>43488</c:v>
                </c:pt>
                <c:pt idx="265">
                  <c:v>45664</c:v>
                </c:pt>
                <c:pt idx="266">
                  <c:v>68968</c:v>
                </c:pt>
                <c:pt idx="267">
                  <c:v>32912</c:v>
                </c:pt>
                <c:pt idx="268">
                  <c:v>30464</c:v>
                </c:pt>
                <c:pt idx="269">
                  <c:v>34000</c:v>
                </c:pt>
                <c:pt idx="270">
                  <c:v>29424</c:v>
                </c:pt>
                <c:pt idx="271">
                  <c:v>30176</c:v>
                </c:pt>
                <c:pt idx="272">
                  <c:v>32472</c:v>
                </c:pt>
                <c:pt idx="273">
                  <c:v>32464</c:v>
                </c:pt>
                <c:pt idx="274">
                  <c:v>33656</c:v>
                </c:pt>
                <c:pt idx="275">
                  <c:v>32608</c:v>
                </c:pt>
                <c:pt idx="276">
                  <c:v>66040</c:v>
                </c:pt>
                <c:pt idx="277">
                  <c:v>33792</c:v>
                </c:pt>
                <c:pt idx="278">
                  <c:v>31424</c:v>
                </c:pt>
                <c:pt idx="279">
                  <c:v>32784</c:v>
                </c:pt>
                <c:pt idx="280">
                  <c:v>32248</c:v>
                </c:pt>
                <c:pt idx="281">
                  <c:v>29680</c:v>
                </c:pt>
                <c:pt idx="282">
                  <c:v>32488</c:v>
                </c:pt>
                <c:pt idx="283">
                  <c:v>34224</c:v>
                </c:pt>
                <c:pt idx="284">
                  <c:v>39520</c:v>
                </c:pt>
                <c:pt idx="285">
                  <c:v>39456</c:v>
                </c:pt>
                <c:pt idx="286">
                  <c:v>64472</c:v>
                </c:pt>
                <c:pt idx="287">
                  <c:v>34704</c:v>
                </c:pt>
                <c:pt idx="288">
                  <c:v>29744</c:v>
                </c:pt>
                <c:pt idx="289">
                  <c:v>28080</c:v>
                </c:pt>
                <c:pt idx="290">
                  <c:v>21760</c:v>
                </c:pt>
                <c:pt idx="291">
                  <c:v>21872</c:v>
                </c:pt>
                <c:pt idx="292">
                  <c:v>22984</c:v>
                </c:pt>
                <c:pt idx="293">
                  <c:v>21936</c:v>
                </c:pt>
                <c:pt idx="294">
                  <c:v>30024</c:v>
                </c:pt>
                <c:pt idx="295">
                  <c:v>29600</c:v>
                </c:pt>
                <c:pt idx="296">
                  <c:v>98656</c:v>
                </c:pt>
                <c:pt idx="297">
                  <c:v>33168</c:v>
                </c:pt>
                <c:pt idx="298">
                  <c:v>21776</c:v>
                </c:pt>
                <c:pt idx="299">
                  <c:v>13288</c:v>
                </c:pt>
                <c:pt idx="300">
                  <c:v>11600</c:v>
                </c:pt>
              </c:numCache>
            </c:numRef>
          </c:val>
          <c:smooth val="0"/>
        </c:ser>
        <c:dLbls>
          <c:showLegendKey val="0"/>
          <c:showVal val="0"/>
          <c:showCatName val="0"/>
          <c:showSerName val="0"/>
          <c:showPercent val="0"/>
          <c:showBubbleSize val="0"/>
        </c:dLbls>
        <c:marker val="1"/>
        <c:smooth val="0"/>
        <c:axId val="80784896"/>
        <c:axId val="84617472"/>
      </c:lineChart>
      <c:catAx>
        <c:axId val="80784896"/>
        <c:scaling>
          <c:orientation val="minMax"/>
        </c:scaling>
        <c:delete val="0"/>
        <c:axPos val="b"/>
        <c:title>
          <c:tx>
            <c:rich>
              <a:bodyPr/>
              <a:lstStyle/>
              <a:p>
                <a:pPr>
                  <a:defRPr/>
                </a:pPr>
                <a:r>
                  <a:rPr lang="en-US"/>
                  <a:t>Seconds</a:t>
                </a:r>
              </a:p>
            </c:rich>
          </c:tx>
          <c:layout/>
          <c:overlay val="0"/>
        </c:title>
        <c:majorTickMark val="out"/>
        <c:minorTickMark val="none"/>
        <c:tickLblPos val="nextTo"/>
        <c:crossAx val="84617472"/>
        <c:crosses val="autoZero"/>
        <c:auto val="1"/>
        <c:lblAlgn val="ctr"/>
        <c:lblOffset val="100"/>
        <c:noMultiLvlLbl val="0"/>
      </c:catAx>
      <c:valAx>
        <c:axId val="84617472"/>
        <c:scaling>
          <c:orientation val="minMax"/>
        </c:scaling>
        <c:delete val="0"/>
        <c:axPos val="l"/>
        <c:majorGridlines/>
        <c:title>
          <c:tx>
            <c:rich>
              <a:bodyPr rot="0" vert="wordArtVert"/>
              <a:lstStyle/>
              <a:p>
                <a:pPr>
                  <a:defRPr/>
                </a:pPr>
                <a:r>
                  <a:rPr lang="en-US"/>
                  <a:t>Bits</a:t>
                </a:r>
              </a:p>
            </c:rich>
          </c:tx>
          <c:layout/>
          <c:overlay val="0"/>
        </c:title>
        <c:numFmt formatCode="General" sourceLinked="1"/>
        <c:majorTickMark val="out"/>
        <c:minorTickMark val="none"/>
        <c:tickLblPos val="nextTo"/>
        <c:crossAx val="8078489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Server Packets/sec</a:t>
            </a:r>
          </a:p>
        </c:rich>
      </c:tx>
      <c:layout/>
      <c:overlay val="0"/>
    </c:title>
    <c:autoTitleDeleted val="0"/>
    <c:plotArea>
      <c:layout/>
      <c:lineChart>
        <c:grouping val="standard"/>
        <c:varyColors val="0"/>
        <c:ser>
          <c:idx val="0"/>
          <c:order val="0"/>
          <c:tx>
            <c:strRef>
              <c:f>'Server Packets'!$B$1</c:f>
              <c:strCache>
                <c:ptCount val="1"/>
                <c:pt idx="0">
                  <c:v>FPS 1</c:v>
                </c:pt>
              </c:strCache>
            </c:strRef>
          </c:tx>
          <c:spPr>
            <a:ln w="12700"/>
          </c:spPr>
          <c:marker>
            <c:symbol val="none"/>
          </c:marker>
          <c:val>
            <c:numRef>
              <c:f>'Server Packets'!$B$2:$B$457</c:f>
              <c:numCache>
                <c:formatCode>General</c:formatCode>
                <c:ptCount val="456"/>
                <c:pt idx="0">
                  <c:v>2</c:v>
                </c:pt>
                <c:pt idx="1">
                  <c:v>2</c:v>
                </c:pt>
                <c:pt idx="2">
                  <c:v>2</c:v>
                </c:pt>
                <c:pt idx="3">
                  <c:v>2</c:v>
                </c:pt>
                <c:pt idx="4">
                  <c:v>1</c:v>
                </c:pt>
                <c:pt idx="5">
                  <c:v>0</c:v>
                </c:pt>
                <c:pt idx="6">
                  <c:v>0</c:v>
                </c:pt>
                <c:pt idx="7">
                  <c:v>0</c:v>
                </c:pt>
                <c:pt idx="8">
                  <c:v>0</c:v>
                </c:pt>
                <c:pt idx="9">
                  <c:v>2</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9</c:v>
                </c:pt>
                <c:pt idx="31">
                  <c:v>8</c:v>
                </c:pt>
                <c:pt idx="32">
                  <c:v>11</c:v>
                </c:pt>
                <c:pt idx="33">
                  <c:v>46</c:v>
                </c:pt>
                <c:pt idx="34">
                  <c:v>14</c:v>
                </c:pt>
                <c:pt idx="35">
                  <c:v>7</c:v>
                </c:pt>
                <c:pt idx="36">
                  <c:v>5</c:v>
                </c:pt>
                <c:pt idx="37">
                  <c:v>8</c:v>
                </c:pt>
                <c:pt idx="38">
                  <c:v>13</c:v>
                </c:pt>
                <c:pt idx="39">
                  <c:v>10</c:v>
                </c:pt>
                <c:pt idx="40">
                  <c:v>10</c:v>
                </c:pt>
                <c:pt idx="41">
                  <c:v>10</c:v>
                </c:pt>
                <c:pt idx="42">
                  <c:v>10</c:v>
                </c:pt>
                <c:pt idx="43">
                  <c:v>10</c:v>
                </c:pt>
                <c:pt idx="44">
                  <c:v>14</c:v>
                </c:pt>
                <c:pt idx="45">
                  <c:v>14</c:v>
                </c:pt>
                <c:pt idx="46">
                  <c:v>12</c:v>
                </c:pt>
                <c:pt idx="47">
                  <c:v>15</c:v>
                </c:pt>
                <c:pt idx="48">
                  <c:v>15</c:v>
                </c:pt>
                <c:pt idx="49">
                  <c:v>10</c:v>
                </c:pt>
                <c:pt idx="50">
                  <c:v>15</c:v>
                </c:pt>
                <c:pt idx="51">
                  <c:v>15</c:v>
                </c:pt>
                <c:pt idx="52">
                  <c:v>15</c:v>
                </c:pt>
                <c:pt idx="53">
                  <c:v>15</c:v>
                </c:pt>
                <c:pt idx="54">
                  <c:v>14</c:v>
                </c:pt>
                <c:pt idx="55">
                  <c:v>16</c:v>
                </c:pt>
                <c:pt idx="56">
                  <c:v>14</c:v>
                </c:pt>
                <c:pt idx="57">
                  <c:v>15</c:v>
                </c:pt>
                <c:pt idx="58">
                  <c:v>14</c:v>
                </c:pt>
                <c:pt idx="59">
                  <c:v>15</c:v>
                </c:pt>
                <c:pt idx="60">
                  <c:v>12</c:v>
                </c:pt>
                <c:pt idx="61">
                  <c:v>10</c:v>
                </c:pt>
                <c:pt idx="62">
                  <c:v>10</c:v>
                </c:pt>
                <c:pt idx="63">
                  <c:v>10</c:v>
                </c:pt>
                <c:pt idx="64">
                  <c:v>12</c:v>
                </c:pt>
                <c:pt idx="65">
                  <c:v>14</c:v>
                </c:pt>
                <c:pt idx="66">
                  <c:v>14</c:v>
                </c:pt>
                <c:pt idx="67">
                  <c:v>15</c:v>
                </c:pt>
                <c:pt idx="68">
                  <c:v>15</c:v>
                </c:pt>
                <c:pt idx="69">
                  <c:v>11</c:v>
                </c:pt>
                <c:pt idx="70">
                  <c:v>10</c:v>
                </c:pt>
                <c:pt idx="71">
                  <c:v>10</c:v>
                </c:pt>
                <c:pt idx="72">
                  <c:v>10</c:v>
                </c:pt>
                <c:pt idx="73">
                  <c:v>10</c:v>
                </c:pt>
                <c:pt idx="74">
                  <c:v>14</c:v>
                </c:pt>
                <c:pt idx="75">
                  <c:v>15</c:v>
                </c:pt>
                <c:pt idx="76">
                  <c:v>15</c:v>
                </c:pt>
                <c:pt idx="77">
                  <c:v>15</c:v>
                </c:pt>
                <c:pt idx="78">
                  <c:v>15</c:v>
                </c:pt>
                <c:pt idx="79">
                  <c:v>15</c:v>
                </c:pt>
                <c:pt idx="80">
                  <c:v>14</c:v>
                </c:pt>
                <c:pt idx="81">
                  <c:v>14</c:v>
                </c:pt>
                <c:pt idx="82">
                  <c:v>10</c:v>
                </c:pt>
                <c:pt idx="83">
                  <c:v>14</c:v>
                </c:pt>
                <c:pt idx="84">
                  <c:v>15</c:v>
                </c:pt>
                <c:pt idx="85">
                  <c:v>15</c:v>
                </c:pt>
                <c:pt idx="86">
                  <c:v>14</c:v>
                </c:pt>
                <c:pt idx="87">
                  <c:v>15</c:v>
                </c:pt>
                <c:pt idx="88">
                  <c:v>15</c:v>
                </c:pt>
                <c:pt idx="89">
                  <c:v>12</c:v>
                </c:pt>
                <c:pt idx="90">
                  <c:v>13</c:v>
                </c:pt>
                <c:pt idx="91">
                  <c:v>15</c:v>
                </c:pt>
                <c:pt idx="92">
                  <c:v>15</c:v>
                </c:pt>
                <c:pt idx="93">
                  <c:v>15</c:v>
                </c:pt>
                <c:pt idx="94">
                  <c:v>10</c:v>
                </c:pt>
                <c:pt idx="95">
                  <c:v>10</c:v>
                </c:pt>
                <c:pt idx="96">
                  <c:v>10</c:v>
                </c:pt>
                <c:pt idx="97">
                  <c:v>14</c:v>
                </c:pt>
                <c:pt idx="98">
                  <c:v>10</c:v>
                </c:pt>
                <c:pt idx="99">
                  <c:v>10</c:v>
                </c:pt>
                <c:pt idx="100">
                  <c:v>10</c:v>
                </c:pt>
                <c:pt idx="101">
                  <c:v>10</c:v>
                </c:pt>
                <c:pt idx="102">
                  <c:v>10</c:v>
                </c:pt>
                <c:pt idx="103">
                  <c:v>10</c:v>
                </c:pt>
                <c:pt idx="104">
                  <c:v>10</c:v>
                </c:pt>
                <c:pt idx="105">
                  <c:v>10</c:v>
                </c:pt>
                <c:pt idx="106">
                  <c:v>10</c:v>
                </c:pt>
                <c:pt idx="107">
                  <c:v>10</c:v>
                </c:pt>
                <c:pt idx="108">
                  <c:v>10</c:v>
                </c:pt>
                <c:pt idx="109">
                  <c:v>11</c:v>
                </c:pt>
                <c:pt idx="110">
                  <c:v>15</c:v>
                </c:pt>
                <c:pt idx="111">
                  <c:v>14</c:v>
                </c:pt>
                <c:pt idx="112">
                  <c:v>15</c:v>
                </c:pt>
                <c:pt idx="113">
                  <c:v>13</c:v>
                </c:pt>
                <c:pt idx="114">
                  <c:v>10</c:v>
                </c:pt>
                <c:pt idx="115">
                  <c:v>10</c:v>
                </c:pt>
                <c:pt idx="116">
                  <c:v>14</c:v>
                </c:pt>
                <c:pt idx="117">
                  <c:v>14</c:v>
                </c:pt>
                <c:pt idx="118">
                  <c:v>13</c:v>
                </c:pt>
                <c:pt idx="119">
                  <c:v>13</c:v>
                </c:pt>
                <c:pt idx="120">
                  <c:v>14</c:v>
                </c:pt>
                <c:pt idx="121">
                  <c:v>10</c:v>
                </c:pt>
                <c:pt idx="122">
                  <c:v>10</c:v>
                </c:pt>
                <c:pt idx="123">
                  <c:v>10</c:v>
                </c:pt>
                <c:pt idx="124">
                  <c:v>10</c:v>
                </c:pt>
                <c:pt idx="125">
                  <c:v>10</c:v>
                </c:pt>
                <c:pt idx="126">
                  <c:v>10</c:v>
                </c:pt>
                <c:pt idx="127">
                  <c:v>10</c:v>
                </c:pt>
                <c:pt idx="128">
                  <c:v>10</c:v>
                </c:pt>
                <c:pt idx="129">
                  <c:v>14</c:v>
                </c:pt>
                <c:pt idx="130">
                  <c:v>15</c:v>
                </c:pt>
                <c:pt idx="131">
                  <c:v>14</c:v>
                </c:pt>
                <c:pt idx="132">
                  <c:v>14</c:v>
                </c:pt>
                <c:pt idx="133">
                  <c:v>14</c:v>
                </c:pt>
                <c:pt idx="134">
                  <c:v>12</c:v>
                </c:pt>
                <c:pt idx="135">
                  <c:v>10</c:v>
                </c:pt>
                <c:pt idx="136">
                  <c:v>11</c:v>
                </c:pt>
                <c:pt idx="137">
                  <c:v>13</c:v>
                </c:pt>
                <c:pt idx="138">
                  <c:v>10</c:v>
                </c:pt>
                <c:pt idx="139">
                  <c:v>10</c:v>
                </c:pt>
                <c:pt idx="140">
                  <c:v>10</c:v>
                </c:pt>
                <c:pt idx="141">
                  <c:v>10</c:v>
                </c:pt>
                <c:pt idx="142">
                  <c:v>10</c:v>
                </c:pt>
                <c:pt idx="143">
                  <c:v>10</c:v>
                </c:pt>
                <c:pt idx="144">
                  <c:v>10</c:v>
                </c:pt>
                <c:pt idx="145">
                  <c:v>15</c:v>
                </c:pt>
                <c:pt idx="146">
                  <c:v>13</c:v>
                </c:pt>
                <c:pt idx="147">
                  <c:v>10</c:v>
                </c:pt>
                <c:pt idx="148">
                  <c:v>10</c:v>
                </c:pt>
                <c:pt idx="149">
                  <c:v>10</c:v>
                </c:pt>
                <c:pt idx="150">
                  <c:v>10</c:v>
                </c:pt>
                <c:pt idx="151">
                  <c:v>10</c:v>
                </c:pt>
                <c:pt idx="152">
                  <c:v>10</c:v>
                </c:pt>
                <c:pt idx="153">
                  <c:v>10</c:v>
                </c:pt>
                <c:pt idx="154">
                  <c:v>10</c:v>
                </c:pt>
                <c:pt idx="155">
                  <c:v>10</c:v>
                </c:pt>
                <c:pt idx="156">
                  <c:v>10</c:v>
                </c:pt>
                <c:pt idx="157">
                  <c:v>10</c:v>
                </c:pt>
                <c:pt idx="158">
                  <c:v>11</c:v>
                </c:pt>
                <c:pt idx="159">
                  <c:v>9</c:v>
                </c:pt>
                <c:pt idx="160">
                  <c:v>10</c:v>
                </c:pt>
                <c:pt idx="161">
                  <c:v>10</c:v>
                </c:pt>
                <c:pt idx="162">
                  <c:v>10</c:v>
                </c:pt>
                <c:pt idx="163">
                  <c:v>11</c:v>
                </c:pt>
                <c:pt idx="164">
                  <c:v>9</c:v>
                </c:pt>
                <c:pt idx="165">
                  <c:v>10</c:v>
                </c:pt>
                <c:pt idx="166">
                  <c:v>11</c:v>
                </c:pt>
                <c:pt idx="167">
                  <c:v>10</c:v>
                </c:pt>
                <c:pt idx="168">
                  <c:v>10</c:v>
                </c:pt>
                <c:pt idx="169">
                  <c:v>10</c:v>
                </c:pt>
                <c:pt idx="170">
                  <c:v>10</c:v>
                </c:pt>
                <c:pt idx="171">
                  <c:v>10</c:v>
                </c:pt>
                <c:pt idx="172">
                  <c:v>10</c:v>
                </c:pt>
                <c:pt idx="173">
                  <c:v>10</c:v>
                </c:pt>
                <c:pt idx="174">
                  <c:v>9</c:v>
                </c:pt>
                <c:pt idx="175">
                  <c:v>11</c:v>
                </c:pt>
                <c:pt idx="176">
                  <c:v>10</c:v>
                </c:pt>
                <c:pt idx="177">
                  <c:v>9</c:v>
                </c:pt>
                <c:pt idx="178">
                  <c:v>11</c:v>
                </c:pt>
                <c:pt idx="179">
                  <c:v>10</c:v>
                </c:pt>
                <c:pt idx="180">
                  <c:v>10</c:v>
                </c:pt>
                <c:pt idx="181">
                  <c:v>10</c:v>
                </c:pt>
                <c:pt idx="182">
                  <c:v>9</c:v>
                </c:pt>
                <c:pt idx="183">
                  <c:v>11</c:v>
                </c:pt>
                <c:pt idx="184">
                  <c:v>10</c:v>
                </c:pt>
                <c:pt idx="185">
                  <c:v>10</c:v>
                </c:pt>
                <c:pt idx="186">
                  <c:v>10</c:v>
                </c:pt>
                <c:pt idx="187">
                  <c:v>10</c:v>
                </c:pt>
                <c:pt idx="188">
                  <c:v>10</c:v>
                </c:pt>
                <c:pt idx="189">
                  <c:v>10</c:v>
                </c:pt>
                <c:pt idx="190">
                  <c:v>10</c:v>
                </c:pt>
                <c:pt idx="191">
                  <c:v>9</c:v>
                </c:pt>
                <c:pt idx="192">
                  <c:v>10</c:v>
                </c:pt>
                <c:pt idx="193">
                  <c:v>11</c:v>
                </c:pt>
                <c:pt idx="194">
                  <c:v>10</c:v>
                </c:pt>
                <c:pt idx="195">
                  <c:v>13</c:v>
                </c:pt>
                <c:pt idx="196">
                  <c:v>15</c:v>
                </c:pt>
                <c:pt idx="197">
                  <c:v>15</c:v>
                </c:pt>
                <c:pt idx="198">
                  <c:v>14</c:v>
                </c:pt>
                <c:pt idx="199">
                  <c:v>15</c:v>
                </c:pt>
                <c:pt idx="200">
                  <c:v>15</c:v>
                </c:pt>
                <c:pt idx="201">
                  <c:v>12</c:v>
                </c:pt>
                <c:pt idx="202">
                  <c:v>16</c:v>
                </c:pt>
                <c:pt idx="203">
                  <c:v>13</c:v>
                </c:pt>
                <c:pt idx="204">
                  <c:v>10</c:v>
                </c:pt>
                <c:pt idx="205">
                  <c:v>10</c:v>
                </c:pt>
                <c:pt idx="206">
                  <c:v>10</c:v>
                </c:pt>
                <c:pt idx="207">
                  <c:v>10</c:v>
                </c:pt>
                <c:pt idx="208">
                  <c:v>10</c:v>
                </c:pt>
                <c:pt idx="209">
                  <c:v>14</c:v>
                </c:pt>
                <c:pt idx="210">
                  <c:v>14</c:v>
                </c:pt>
                <c:pt idx="211">
                  <c:v>11</c:v>
                </c:pt>
                <c:pt idx="212">
                  <c:v>10</c:v>
                </c:pt>
                <c:pt idx="213">
                  <c:v>11</c:v>
                </c:pt>
                <c:pt idx="214">
                  <c:v>14</c:v>
                </c:pt>
                <c:pt idx="215">
                  <c:v>13</c:v>
                </c:pt>
                <c:pt idx="216">
                  <c:v>10</c:v>
                </c:pt>
                <c:pt idx="217">
                  <c:v>10</c:v>
                </c:pt>
                <c:pt idx="218">
                  <c:v>9</c:v>
                </c:pt>
                <c:pt idx="219">
                  <c:v>11</c:v>
                </c:pt>
                <c:pt idx="220">
                  <c:v>10</c:v>
                </c:pt>
                <c:pt idx="221">
                  <c:v>10</c:v>
                </c:pt>
                <c:pt idx="222">
                  <c:v>10</c:v>
                </c:pt>
                <c:pt idx="223">
                  <c:v>10</c:v>
                </c:pt>
                <c:pt idx="224">
                  <c:v>10</c:v>
                </c:pt>
                <c:pt idx="225">
                  <c:v>10</c:v>
                </c:pt>
                <c:pt idx="226">
                  <c:v>11</c:v>
                </c:pt>
                <c:pt idx="227">
                  <c:v>14</c:v>
                </c:pt>
                <c:pt idx="228">
                  <c:v>12</c:v>
                </c:pt>
                <c:pt idx="229">
                  <c:v>10</c:v>
                </c:pt>
                <c:pt idx="230">
                  <c:v>10</c:v>
                </c:pt>
                <c:pt idx="231">
                  <c:v>11</c:v>
                </c:pt>
                <c:pt idx="232">
                  <c:v>10</c:v>
                </c:pt>
                <c:pt idx="233">
                  <c:v>10</c:v>
                </c:pt>
                <c:pt idx="234">
                  <c:v>10</c:v>
                </c:pt>
                <c:pt idx="235">
                  <c:v>10</c:v>
                </c:pt>
                <c:pt idx="236">
                  <c:v>10</c:v>
                </c:pt>
                <c:pt idx="237">
                  <c:v>11</c:v>
                </c:pt>
                <c:pt idx="238">
                  <c:v>14</c:v>
                </c:pt>
                <c:pt idx="239">
                  <c:v>13</c:v>
                </c:pt>
                <c:pt idx="240">
                  <c:v>10</c:v>
                </c:pt>
                <c:pt idx="241">
                  <c:v>9</c:v>
                </c:pt>
                <c:pt idx="242">
                  <c:v>11</c:v>
                </c:pt>
                <c:pt idx="243">
                  <c:v>11</c:v>
                </c:pt>
                <c:pt idx="244">
                  <c:v>13</c:v>
                </c:pt>
                <c:pt idx="245">
                  <c:v>10</c:v>
                </c:pt>
                <c:pt idx="246">
                  <c:v>15</c:v>
                </c:pt>
                <c:pt idx="247">
                  <c:v>15</c:v>
                </c:pt>
                <c:pt idx="248">
                  <c:v>13</c:v>
                </c:pt>
                <c:pt idx="249">
                  <c:v>10</c:v>
                </c:pt>
                <c:pt idx="250">
                  <c:v>10</c:v>
                </c:pt>
                <c:pt idx="251">
                  <c:v>10</c:v>
                </c:pt>
                <c:pt idx="252">
                  <c:v>10</c:v>
                </c:pt>
                <c:pt idx="253">
                  <c:v>10</c:v>
                </c:pt>
                <c:pt idx="254">
                  <c:v>10</c:v>
                </c:pt>
                <c:pt idx="255">
                  <c:v>10</c:v>
                </c:pt>
                <c:pt idx="256">
                  <c:v>12</c:v>
                </c:pt>
                <c:pt idx="257">
                  <c:v>13</c:v>
                </c:pt>
                <c:pt idx="258">
                  <c:v>10</c:v>
                </c:pt>
                <c:pt idx="259">
                  <c:v>10</c:v>
                </c:pt>
                <c:pt idx="260">
                  <c:v>10</c:v>
                </c:pt>
                <c:pt idx="261">
                  <c:v>10</c:v>
                </c:pt>
                <c:pt idx="262">
                  <c:v>10</c:v>
                </c:pt>
                <c:pt idx="263">
                  <c:v>10</c:v>
                </c:pt>
                <c:pt idx="264">
                  <c:v>10</c:v>
                </c:pt>
                <c:pt idx="265">
                  <c:v>10</c:v>
                </c:pt>
                <c:pt idx="266">
                  <c:v>10</c:v>
                </c:pt>
                <c:pt idx="267">
                  <c:v>10</c:v>
                </c:pt>
                <c:pt idx="268">
                  <c:v>14</c:v>
                </c:pt>
                <c:pt idx="269">
                  <c:v>15</c:v>
                </c:pt>
                <c:pt idx="270">
                  <c:v>15</c:v>
                </c:pt>
                <c:pt idx="271">
                  <c:v>10</c:v>
                </c:pt>
                <c:pt idx="272">
                  <c:v>14</c:v>
                </c:pt>
                <c:pt idx="273">
                  <c:v>15</c:v>
                </c:pt>
                <c:pt idx="274">
                  <c:v>15</c:v>
                </c:pt>
                <c:pt idx="275">
                  <c:v>12</c:v>
                </c:pt>
                <c:pt idx="276">
                  <c:v>15</c:v>
                </c:pt>
                <c:pt idx="277">
                  <c:v>14</c:v>
                </c:pt>
                <c:pt idx="278">
                  <c:v>16</c:v>
                </c:pt>
                <c:pt idx="279">
                  <c:v>14</c:v>
                </c:pt>
                <c:pt idx="280">
                  <c:v>10</c:v>
                </c:pt>
                <c:pt idx="281">
                  <c:v>10</c:v>
                </c:pt>
                <c:pt idx="282">
                  <c:v>10</c:v>
                </c:pt>
                <c:pt idx="283">
                  <c:v>10</c:v>
                </c:pt>
                <c:pt idx="284">
                  <c:v>10</c:v>
                </c:pt>
                <c:pt idx="285">
                  <c:v>10</c:v>
                </c:pt>
                <c:pt idx="286">
                  <c:v>15</c:v>
                </c:pt>
                <c:pt idx="287">
                  <c:v>10</c:v>
                </c:pt>
                <c:pt idx="288">
                  <c:v>10</c:v>
                </c:pt>
                <c:pt idx="289">
                  <c:v>10</c:v>
                </c:pt>
                <c:pt idx="290">
                  <c:v>14</c:v>
                </c:pt>
                <c:pt idx="291">
                  <c:v>15</c:v>
                </c:pt>
                <c:pt idx="292">
                  <c:v>10</c:v>
                </c:pt>
                <c:pt idx="293">
                  <c:v>10</c:v>
                </c:pt>
                <c:pt idx="294">
                  <c:v>10</c:v>
                </c:pt>
                <c:pt idx="295">
                  <c:v>11</c:v>
                </c:pt>
                <c:pt idx="296">
                  <c:v>15</c:v>
                </c:pt>
                <c:pt idx="297">
                  <c:v>15</c:v>
                </c:pt>
                <c:pt idx="298">
                  <c:v>16</c:v>
                </c:pt>
                <c:pt idx="299">
                  <c:v>15</c:v>
                </c:pt>
                <c:pt idx="300">
                  <c:v>12</c:v>
                </c:pt>
                <c:pt idx="301">
                  <c:v>10</c:v>
                </c:pt>
                <c:pt idx="302">
                  <c:v>14</c:v>
                </c:pt>
                <c:pt idx="303">
                  <c:v>14</c:v>
                </c:pt>
                <c:pt idx="304">
                  <c:v>10</c:v>
                </c:pt>
                <c:pt idx="305">
                  <c:v>10</c:v>
                </c:pt>
                <c:pt idx="306">
                  <c:v>14</c:v>
                </c:pt>
                <c:pt idx="307">
                  <c:v>14</c:v>
                </c:pt>
                <c:pt idx="308">
                  <c:v>10</c:v>
                </c:pt>
                <c:pt idx="309">
                  <c:v>10</c:v>
                </c:pt>
                <c:pt idx="310">
                  <c:v>10</c:v>
                </c:pt>
                <c:pt idx="311">
                  <c:v>10</c:v>
                </c:pt>
                <c:pt idx="312">
                  <c:v>10</c:v>
                </c:pt>
                <c:pt idx="313">
                  <c:v>10</c:v>
                </c:pt>
                <c:pt idx="314">
                  <c:v>10</c:v>
                </c:pt>
                <c:pt idx="315">
                  <c:v>10</c:v>
                </c:pt>
                <c:pt idx="316">
                  <c:v>10</c:v>
                </c:pt>
                <c:pt idx="317">
                  <c:v>10</c:v>
                </c:pt>
                <c:pt idx="318">
                  <c:v>10</c:v>
                </c:pt>
                <c:pt idx="319">
                  <c:v>10</c:v>
                </c:pt>
                <c:pt idx="320">
                  <c:v>10</c:v>
                </c:pt>
                <c:pt idx="321">
                  <c:v>15</c:v>
                </c:pt>
                <c:pt idx="322">
                  <c:v>10</c:v>
                </c:pt>
                <c:pt idx="323">
                  <c:v>10</c:v>
                </c:pt>
                <c:pt idx="324">
                  <c:v>13</c:v>
                </c:pt>
                <c:pt idx="325">
                  <c:v>14</c:v>
                </c:pt>
                <c:pt idx="326">
                  <c:v>12</c:v>
                </c:pt>
                <c:pt idx="327">
                  <c:v>10</c:v>
                </c:pt>
                <c:pt idx="328">
                  <c:v>10</c:v>
                </c:pt>
                <c:pt idx="329">
                  <c:v>10</c:v>
                </c:pt>
                <c:pt idx="330">
                  <c:v>10</c:v>
                </c:pt>
                <c:pt idx="331">
                  <c:v>10</c:v>
                </c:pt>
                <c:pt idx="332">
                  <c:v>10</c:v>
                </c:pt>
                <c:pt idx="333">
                  <c:v>11</c:v>
                </c:pt>
                <c:pt idx="334">
                  <c:v>14</c:v>
                </c:pt>
                <c:pt idx="335">
                  <c:v>14</c:v>
                </c:pt>
                <c:pt idx="336">
                  <c:v>10</c:v>
                </c:pt>
                <c:pt idx="337">
                  <c:v>10</c:v>
                </c:pt>
                <c:pt idx="338">
                  <c:v>10</c:v>
                </c:pt>
                <c:pt idx="339">
                  <c:v>10</c:v>
                </c:pt>
                <c:pt idx="340">
                  <c:v>10</c:v>
                </c:pt>
                <c:pt idx="341">
                  <c:v>10</c:v>
                </c:pt>
                <c:pt idx="342">
                  <c:v>10</c:v>
                </c:pt>
                <c:pt idx="343">
                  <c:v>10</c:v>
                </c:pt>
                <c:pt idx="344">
                  <c:v>10</c:v>
                </c:pt>
                <c:pt idx="345">
                  <c:v>10</c:v>
                </c:pt>
                <c:pt idx="346">
                  <c:v>10</c:v>
                </c:pt>
                <c:pt idx="347">
                  <c:v>10</c:v>
                </c:pt>
                <c:pt idx="348">
                  <c:v>10</c:v>
                </c:pt>
                <c:pt idx="349">
                  <c:v>10</c:v>
                </c:pt>
                <c:pt idx="350">
                  <c:v>10</c:v>
                </c:pt>
                <c:pt idx="351">
                  <c:v>10</c:v>
                </c:pt>
                <c:pt idx="352">
                  <c:v>10</c:v>
                </c:pt>
                <c:pt idx="353">
                  <c:v>12</c:v>
                </c:pt>
                <c:pt idx="354">
                  <c:v>15</c:v>
                </c:pt>
                <c:pt idx="355">
                  <c:v>11</c:v>
                </c:pt>
                <c:pt idx="356">
                  <c:v>10</c:v>
                </c:pt>
                <c:pt idx="357">
                  <c:v>10</c:v>
                </c:pt>
                <c:pt idx="358">
                  <c:v>10</c:v>
                </c:pt>
                <c:pt idx="359">
                  <c:v>10</c:v>
                </c:pt>
                <c:pt idx="360">
                  <c:v>15</c:v>
                </c:pt>
                <c:pt idx="361">
                  <c:v>14</c:v>
                </c:pt>
                <c:pt idx="362">
                  <c:v>10</c:v>
                </c:pt>
                <c:pt idx="363">
                  <c:v>10</c:v>
                </c:pt>
                <c:pt idx="364">
                  <c:v>13</c:v>
                </c:pt>
                <c:pt idx="365">
                  <c:v>15</c:v>
                </c:pt>
                <c:pt idx="366">
                  <c:v>10</c:v>
                </c:pt>
                <c:pt idx="367">
                  <c:v>10</c:v>
                </c:pt>
                <c:pt idx="368">
                  <c:v>10</c:v>
                </c:pt>
                <c:pt idx="369">
                  <c:v>10</c:v>
                </c:pt>
                <c:pt idx="370">
                  <c:v>10</c:v>
                </c:pt>
                <c:pt idx="371">
                  <c:v>10</c:v>
                </c:pt>
                <c:pt idx="372">
                  <c:v>11</c:v>
                </c:pt>
                <c:pt idx="373">
                  <c:v>10</c:v>
                </c:pt>
                <c:pt idx="374">
                  <c:v>10</c:v>
                </c:pt>
                <c:pt idx="375">
                  <c:v>10</c:v>
                </c:pt>
                <c:pt idx="376">
                  <c:v>10</c:v>
                </c:pt>
                <c:pt idx="377">
                  <c:v>10</c:v>
                </c:pt>
                <c:pt idx="378">
                  <c:v>10</c:v>
                </c:pt>
                <c:pt idx="379">
                  <c:v>9</c:v>
                </c:pt>
                <c:pt idx="380">
                  <c:v>10</c:v>
                </c:pt>
                <c:pt idx="381">
                  <c:v>10</c:v>
                </c:pt>
                <c:pt idx="382">
                  <c:v>5</c:v>
                </c:pt>
                <c:pt idx="383">
                  <c:v>3</c:v>
                </c:pt>
                <c:pt idx="384">
                  <c:v>2</c:v>
                </c:pt>
                <c:pt idx="385">
                  <c:v>3</c:v>
                </c:pt>
                <c:pt idx="386">
                  <c:v>4</c:v>
                </c:pt>
                <c:pt idx="387">
                  <c:v>9</c:v>
                </c:pt>
                <c:pt idx="388">
                  <c:v>11</c:v>
                </c:pt>
                <c:pt idx="389">
                  <c:v>9</c:v>
                </c:pt>
                <c:pt idx="390">
                  <c:v>10</c:v>
                </c:pt>
                <c:pt idx="391">
                  <c:v>11</c:v>
                </c:pt>
                <c:pt idx="392">
                  <c:v>10</c:v>
                </c:pt>
                <c:pt idx="393">
                  <c:v>10</c:v>
                </c:pt>
                <c:pt idx="394">
                  <c:v>8</c:v>
                </c:pt>
                <c:pt idx="395">
                  <c:v>1</c:v>
                </c:pt>
                <c:pt idx="396">
                  <c:v>0</c:v>
                </c:pt>
                <c:pt idx="397">
                  <c:v>0</c:v>
                </c:pt>
                <c:pt idx="398">
                  <c:v>1</c:v>
                </c:pt>
                <c:pt idx="399">
                  <c:v>1</c:v>
                </c:pt>
                <c:pt idx="400">
                  <c:v>0</c:v>
                </c:pt>
              </c:numCache>
            </c:numRef>
          </c:val>
          <c:smooth val="0"/>
        </c:ser>
        <c:ser>
          <c:idx val="1"/>
          <c:order val="1"/>
          <c:tx>
            <c:strRef>
              <c:f>'Server Packets'!$C$1</c:f>
              <c:strCache>
                <c:ptCount val="1"/>
                <c:pt idx="0">
                  <c:v>FPS 2</c:v>
                </c:pt>
              </c:strCache>
            </c:strRef>
          </c:tx>
          <c:spPr>
            <a:ln w="12700"/>
          </c:spPr>
          <c:marker>
            <c:symbol val="none"/>
          </c:marker>
          <c:val>
            <c:numRef>
              <c:f>'Server Packets'!$C$2:$C$448</c:f>
              <c:numCache>
                <c:formatCode>General</c:formatCode>
                <c:ptCount val="447"/>
                <c:pt idx="0">
                  <c:v>15</c:v>
                </c:pt>
                <c:pt idx="1">
                  <c:v>15</c:v>
                </c:pt>
                <c:pt idx="2">
                  <c:v>30</c:v>
                </c:pt>
                <c:pt idx="3">
                  <c:v>16</c:v>
                </c:pt>
                <c:pt idx="4">
                  <c:v>59</c:v>
                </c:pt>
                <c:pt idx="5">
                  <c:v>36</c:v>
                </c:pt>
                <c:pt idx="6">
                  <c:v>58</c:v>
                </c:pt>
                <c:pt idx="7">
                  <c:v>49</c:v>
                </c:pt>
                <c:pt idx="8">
                  <c:v>99</c:v>
                </c:pt>
                <c:pt idx="9">
                  <c:v>123</c:v>
                </c:pt>
                <c:pt idx="10">
                  <c:v>106</c:v>
                </c:pt>
                <c:pt idx="11">
                  <c:v>15</c:v>
                </c:pt>
                <c:pt idx="12">
                  <c:v>70</c:v>
                </c:pt>
                <c:pt idx="13">
                  <c:v>22</c:v>
                </c:pt>
                <c:pt idx="14">
                  <c:v>19</c:v>
                </c:pt>
                <c:pt idx="15">
                  <c:v>30</c:v>
                </c:pt>
                <c:pt idx="16">
                  <c:v>25</c:v>
                </c:pt>
                <c:pt idx="17">
                  <c:v>16</c:v>
                </c:pt>
                <c:pt idx="18">
                  <c:v>15</c:v>
                </c:pt>
                <c:pt idx="19">
                  <c:v>72</c:v>
                </c:pt>
                <c:pt idx="20">
                  <c:v>16</c:v>
                </c:pt>
                <c:pt idx="21">
                  <c:v>17</c:v>
                </c:pt>
                <c:pt idx="22">
                  <c:v>29</c:v>
                </c:pt>
                <c:pt idx="23">
                  <c:v>34</c:v>
                </c:pt>
                <c:pt idx="24">
                  <c:v>14</c:v>
                </c:pt>
                <c:pt idx="25">
                  <c:v>28</c:v>
                </c:pt>
                <c:pt idx="26">
                  <c:v>16</c:v>
                </c:pt>
                <c:pt idx="27">
                  <c:v>16</c:v>
                </c:pt>
                <c:pt idx="28">
                  <c:v>15</c:v>
                </c:pt>
                <c:pt idx="29">
                  <c:v>74</c:v>
                </c:pt>
                <c:pt idx="30">
                  <c:v>17</c:v>
                </c:pt>
                <c:pt idx="31">
                  <c:v>16</c:v>
                </c:pt>
                <c:pt idx="32">
                  <c:v>30</c:v>
                </c:pt>
                <c:pt idx="33">
                  <c:v>17</c:v>
                </c:pt>
                <c:pt idx="34">
                  <c:v>18</c:v>
                </c:pt>
                <c:pt idx="35">
                  <c:v>28</c:v>
                </c:pt>
                <c:pt idx="36">
                  <c:v>14</c:v>
                </c:pt>
                <c:pt idx="37">
                  <c:v>15</c:v>
                </c:pt>
                <c:pt idx="38">
                  <c:v>17</c:v>
                </c:pt>
                <c:pt idx="39">
                  <c:v>73</c:v>
                </c:pt>
                <c:pt idx="40">
                  <c:v>23</c:v>
                </c:pt>
                <c:pt idx="41">
                  <c:v>22</c:v>
                </c:pt>
                <c:pt idx="42">
                  <c:v>28</c:v>
                </c:pt>
                <c:pt idx="43">
                  <c:v>17</c:v>
                </c:pt>
                <c:pt idx="44">
                  <c:v>17</c:v>
                </c:pt>
                <c:pt idx="45">
                  <c:v>30</c:v>
                </c:pt>
                <c:pt idx="46">
                  <c:v>14</c:v>
                </c:pt>
                <c:pt idx="47">
                  <c:v>16</c:v>
                </c:pt>
                <c:pt idx="48">
                  <c:v>16</c:v>
                </c:pt>
                <c:pt idx="49">
                  <c:v>71</c:v>
                </c:pt>
                <c:pt idx="50">
                  <c:v>16</c:v>
                </c:pt>
                <c:pt idx="51">
                  <c:v>14</c:v>
                </c:pt>
                <c:pt idx="52">
                  <c:v>31</c:v>
                </c:pt>
                <c:pt idx="53">
                  <c:v>26</c:v>
                </c:pt>
                <c:pt idx="54">
                  <c:v>16</c:v>
                </c:pt>
                <c:pt idx="55">
                  <c:v>49</c:v>
                </c:pt>
                <c:pt idx="56">
                  <c:v>15</c:v>
                </c:pt>
                <c:pt idx="57">
                  <c:v>18</c:v>
                </c:pt>
                <c:pt idx="58">
                  <c:v>10</c:v>
                </c:pt>
                <c:pt idx="59">
                  <c:v>68</c:v>
                </c:pt>
                <c:pt idx="60">
                  <c:v>19</c:v>
                </c:pt>
                <c:pt idx="61">
                  <c:v>15</c:v>
                </c:pt>
                <c:pt idx="62">
                  <c:v>28</c:v>
                </c:pt>
                <c:pt idx="63">
                  <c:v>17</c:v>
                </c:pt>
                <c:pt idx="64">
                  <c:v>25</c:v>
                </c:pt>
                <c:pt idx="65">
                  <c:v>26</c:v>
                </c:pt>
                <c:pt idx="66">
                  <c:v>17</c:v>
                </c:pt>
                <c:pt idx="67">
                  <c:v>18</c:v>
                </c:pt>
                <c:pt idx="68">
                  <c:v>14</c:v>
                </c:pt>
                <c:pt idx="69">
                  <c:v>66</c:v>
                </c:pt>
                <c:pt idx="70">
                  <c:v>19</c:v>
                </c:pt>
                <c:pt idx="71">
                  <c:v>16</c:v>
                </c:pt>
                <c:pt idx="72">
                  <c:v>30</c:v>
                </c:pt>
                <c:pt idx="73">
                  <c:v>16</c:v>
                </c:pt>
                <c:pt idx="74">
                  <c:v>15</c:v>
                </c:pt>
                <c:pt idx="75">
                  <c:v>29</c:v>
                </c:pt>
                <c:pt idx="76">
                  <c:v>21</c:v>
                </c:pt>
                <c:pt idx="77">
                  <c:v>14</c:v>
                </c:pt>
                <c:pt idx="78">
                  <c:v>15</c:v>
                </c:pt>
                <c:pt idx="79">
                  <c:v>68</c:v>
                </c:pt>
                <c:pt idx="80">
                  <c:v>22</c:v>
                </c:pt>
                <c:pt idx="81">
                  <c:v>15</c:v>
                </c:pt>
                <c:pt idx="82">
                  <c:v>23</c:v>
                </c:pt>
                <c:pt idx="83">
                  <c:v>19</c:v>
                </c:pt>
                <c:pt idx="84">
                  <c:v>16</c:v>
                </c:pt>
                <c:pt idx="85">
                  <c:v>25</c:v>
                </c:pt>
                <c:pt idx="86">
                  <c:v>17</c:v>
                </c:pt>
                <c:pt idx="87">
                  <c:v>15</c:v>
                </c:pt>
                <c:pt idx="88">
                  <c:v>15</c:v>
                </c:pt>
                <c:pt idx="89">
                  <c:v>85</c:v>
                </c:pt>
                <c:pt idx="90">
                  <c:v>39</c:v>
                </c:pt>
                <c:pt idx="91">
                  <c:v>16</c:v>
                </c:pt>
                <c:pt idx="92">
                  <c:v>25</c:v>
                </c:pt>
                <c:pt idx="93">
                  <c:v>22</c:v>
                </c:pt>
                <c:pt idx="94">
                  <c:v>17</c:v>
                </c:pt>
                <c:pt idx="95">
                  <c:v>27</c:v>
                </c:pt>
                <c:pt idx="96">
                  <c:v>18</c:v>
                </c:pt>
                <c:pt idx="97">
                  <c:v>15</c:v>
                </c:pt>
                <c:pt idx="98">
                  <c:v>14</c:v>
                </c:pt>
                <c:pt idx="99">
                  <c:v>66</c:v>
                </c:pt>
                <c:pt idx="100">
                  <c:v>22</c:v>
                </c:pt>
                <c:pt idx="101">
                  <c:v>17</c:v>
                </c:pt>
                <c:pt idx="102">
                  <c:v>23</c:v>
                </c:pt>
                <c:pt idx="103">
                  <c:v>22</c:v>
                </c:pt>
                <c:pt idx="104">
                  <c:v>15</c:v>
                </c:pt>
                <c:pt idx="105">
                  <c:v>23</c:v>
                </c:pt>
                <c:pt idx="106">
                  <c:v>23</c:v>
                </c:pt>
                <c:pt idx="107">
                  <c:v>15</c:v>
                </c:pt>
                <c:pt idx="108">
                  <c:v>17</c:v>
                </c:pt>
                <c:pt idx="109">
                  <c:v>64</c:v>
                </c:pt>
                <c:pt idx="110">
                  <c:v>24</c:v>
                </c:pt>
                <c:pt idx="111">
                  <c:v>16</c:v>
                </c:pt>
                <c:pt idx="112">
                  <c:v>22</c:v>
                </c:pt>
                <c:pt idx="113">
                  <c:v>23</c:v>
                </c:pt>
                <c:pt idx="114">
                  <c:v>15</c:v>
                </c:pt>
                <c:pt idx="115">
                  <c:v>23</c:v>
                </c:pt>
                <c:pt idx="116">
                  <c:v>21</c:v>
                </c:pt>
                <c:pt idx="117">
                  <c:v>17</c:v>
                </c:pt>
                <c:pt idx="118">
                  <c:v>17</c:v>
                </c:pt>
                <c:pt idx="119">
                  <c:v>61</c:v>
                </c:pt>
                <c:pt idx="120">
                  <c:v>45</c:v>
                </c:pt>
                <c:pt idx="121">
                  <c:v>28</c:v>
                </c:pt>
                <c:pt idx="122">
                  <c:v>28</c:v>
                </c:pt>
                <c:pt idx="123">
                  <c:v>24</c:v>
                </c:pt>
                <c:pt idx="124">
                  <c:v>26</c:v>
                </c:pt>
                <c:pt idx="125">
                  <c:v>31</c:v>
                </c:pt>
                <c:pt idx="126">
                  <c:v>23</c:v>
                </c:pt>
                <c:pt idx="127">
                  <c:v>16</c:v>
                </c:pt>
                <c:pt idx="128">
                  <c:v>16</c:v>
                </c:pt>
                <c:pt idx="129">
                  <c:v>51</c:v>
                </c:pt>
                <c:pt idx="130">
                  <c:v>51</c:v>
                </c:pt>
                <c:pt idx="131">
                  <c:v>26</c:v>
                </c:pt>
                <c:pt idx="132">
                  <c:v>25</c:v>
                </c:pt>
                <c:pt idx="133">
                  <c:v>30</c:v>
                </c:pt>
                <c:pt idx="134">
                  <c:v>16</c:v>
                </c:pt>
                <c:pt idx="135">
                  <c:v>20</c:v>
                </c:pt>
                <c:pt idx="136">
                  <c:v>25</c:v>
                </c:pt>
                <c:pt idx="137">
                  <c:v>15</c:v>
                </c:pt>
                <c:pt idx="138">
                  <c:v>16</c:v>
                </c:pt>
                <c:pt idx="139">
                  <c:v>42</c:v>
                </c:pt>
                <c:pt idx="140">
                  <c:v>44</c:v>
                </c:pt>
                <c:pt idx="141">
                  <c:v>15</c:v>
                </c:pt>
                <c:pt idx="142">
                  <c:v>20</c:v>
                </c:pt>
                <c:pt idx="143">
                  <c:v>27</c:v>
                </c:pt>
                <c:pt idx="144">
                  <c:v>14</c:v>
                </c:pt>
                <c:pt idx="145">
                  <c:v>21</c:v>
                </c:pt>
                <c:pt idx="146">
                  <c:v>26</c:v>
                </c:pt>
                <c:pt idx="147">
                  <c:v>12</c:v>
                </c:pt>
                <c:pt idx="148">
                  <c:v>15</c:v>
                </c:pt>
                <c:pt idx="149">
                  <c:v>20</c:v>
                </c:pt>
                <c:pt idx="150">
                  <c:v>66</c:v>
                </c:pt>
                <c:pt idx="151">
                  <c:v>15</c:v>
                </c:pt>
                <c:pt idx="152">
                  <c:v>20</c:v>
                </c:pt>
                <c:pt idx="153">
                  <c:v>25</c:v>
                </c:pt>
                <c:pt idx="154">
                  <c:v>16</c:v>
                </c:pt>
                <c:pt idx="155">
                  <c:v>16</c:v>
                </c:pt>
                <c:pt idx="156">
                  <c:v>26</c:v>
                </c:pt>
                <c:pt idx="157">
                  <c:v>13</c:v>
                </c:pt>
                <c:pt idx="158">
                  <c:v>14</c:v>
                </c:pt>
                <c:pt idx="159">
                  <c:v>17</c:v>
                </c:pt>
                <c:pt idx="160">
                  <c:v>73</c:v>
                </c:pt>
                <c:pt idx="161">
                  <c:v>13</c:v>
                </c:pt>
                <c:pt idx="162">
                  <c:v>14</c:v>
                </c:pt>
                <c:pt idx="163">
                  <c:v>30</c:v>
                </c:pt>
                <c:pt idx="164">
                  <c:v>17</c:v>
                </c:pt>
                <c:pt idx="165">
                  <c:v>14</c:v>
                </c:pt>
                <c:pt idx="166">
                  <c:v>27</c:v>
                </c:pt>
                <c:pt idx="167">
                  <c:v>16</c:v>
                </c:pt>
                <c:pt idx="168">
                  <c:v>16</c:v>
                </c:pt>
                <c:pt idx="169">
                  <c:v>16</c:v>
                </c:pt>
                <c:pt idx="170">
                  <c:v>71</c:v>
                </c:pt>
                <c:pt idx="171">
                  <c:v>15</c:v>
                </c:pt>
                <c:pt idx="172">
                  <c:v>15</c:v>
                </c:pt>
                <c:pt idx="173">
                  <c:v>27</c:v>
                </c:pt>
                <c:pt idx="174">
                  <c:v>18</c:v>
                </c:pt>
                <c:pt idx="175">
                  <c:v>15</c:v>
                </c:pt>
                <c:pt idx="176">
                  <c:v>31</c:v>
                </c:pt>
                <c:pt idx="177">
                  <c:v>15</c:v>
                </c:pt>
                <c:pt idx="178">
                  <c:v>15</c:v>
                </c:pt>
                <c:pt idx="179">
                  <c:v>16</c:v>
                </c:pt>
                <c:pt idx="180">
                  <c:v>73</c:v>
                </c:pt>
                <c:pt idx="181">
                  <c:v>12</c:v>
                </c:pt>
                <c:pt idx="182">
                  <c:v>12</c:v>
                </c:pt>
                <c:pt idx="183">
                  <c:v>30</c:v>
                </c:pt>
                <c:pt idx="184">
                  <c:v>15</c:v>
                </c:pt>
                <c:pt idx="185">
                  <c:v>24</c:v>
                </c:pt>
                <c:pt idx="186">
                  <c:v>30</c:v>
                </c:pt>
                <c:pt idx="187">
                  <c:v>14</c:v>
                </c:pt>
                <c:pt idx="188">
                  <c:v>14</c:v>
                </c:pt>
                <c:pt idx="189">
                  <c:v>14</c:v>
                </c:pt>
                <c:pt idx="190">
                  <c:v>80</c:v>
                </c:pt>
                <c:pt idx="191">
                  <c:v>19</c:v>
                </c:pt>
                <c:pt idx="192">
                  <c:v>13</c:v>
                </c:pt>
                <c:pt idx="193">
                  <c:v>32</c:v>
                </c:pt>
                <c:pt idx="194">
                  <c:v>14</c:v>
                </c:pt>
                <c:pt idx="195">
                  <c:v>15</c:v>
                </c:pt>
                <c:pt idx="196">
                  <c:v>32</c:v>
                </c:pt>
                <c:pt idx="197">
                  <c:v>34</c:v>
                </c:pt>
                <c:pt idx="198">
                  <c:v>16</c:v>
                </c:pt>
                <c:pt idx="199">
                  <c:v>15</c:v>
                </c:pt>
                <c:pt idx="200">
                  <c:v>73</c:v>
                </c:pt>
                <c:pt idx="201">
                  <c:v>15</c:v>
                </c:pt>
                <c:pt idx="202">
                  <c:v>15</c:v>
                </c:pt>
                <c:pt idx="203">
                  <c:v>29</c:v>
                </c:pt>
                <c:pt idx="204">
                  <c:v>16</c:v>
                </c:pt>
                <c:pt idx="205">
                  <c:v>17</c:v>
                </c:pt>
                <c:pt idx="206">
                  <c:v>30</c:v>
                </c:pt>
                <c:pt idx="207">
                  <c:v>15</c:v>
                </c:pt>
                <c:pt idx="208">
                  <c:v>15</c:v>
                </c:pt>
                <c:pt idx="209">
                  <c:v>13</c:v>
                </c:pt>
                <c:pt idx="210">
                  <c:v>72</c:v>
                </c:pt>
                <c:pt idx="211">
                  <c:v>18</c:v>
                </c:pt>
                <c:pt idx="212">
                  <c:v>14</c:v>
                </c:pt>
                <c:pt idx="213">
                  <c:v>30</c:v>
                </c:pt>
                <c:pt idx="214">
                  <c:v>17</c:v>
                </c:pt>
                <c:pt idx="215">
                  <c:v>15</c:v>
                </c:pt>
                <c:pt idx="216">
                  <c:v>33</c:v>
                </c:pt>
                <c:pt idx="217">
                  <c:v>17</c:v>
                </c:pt>
                <c:pt idx="218">
                  <c:v>15</c:v>
                </c:pt>
                <c:pt idx="219">
                  <c:v>12</c:v>
                </c:pt>
                <c:pt idx="220">
                  <c:v>70</c:v>
                </c:pt>
                <c:pt idx="221">
                  <c:v>17</c:v>
                </c:pt>
                <c:pt idx="222">
                  <c:v>15</c:v>
                </c:pt>
                <c:pt idx="223">
                  <c:v>31</c:v>
                </c:pt>
                <c:pt idx="224">
                  <c:v>17</c:v>
                </c:pt>
                <c:pt idx="225">
                  <c:v>14</c:v>
                </c:pt>
                <c:pt idx="226">
                  <c:v>24</c:v>
                </c:pt>
                <c:pt idx="227">
                  <c:v>16</c:v>
                </c:pt>
                <c:pt idx="228">
                  <c:v>17</c:v>
                </c:pt>
                <c:pt idx="229">
                  <c:v>16</c:v>
                </c:pt>
                <c:pt idx="230">
                  <c:v>71</c:v>
                </c:pt>
                <c:pt idx="231">
                  <c:v>14</c:v>
                </c:pt>
                <c:pt idx="232">
                  <c:v>17</c:v>
                </c:pt>
                <c:pt idx="233">
                  <c:v>31</c:v>
                </c:pt>
                <c:pt idx="234">
                  <c:v>16</c:v>
                </c:pt>
                <c:pt idx="235">
                  <c:v>11</c:v>
                </c:pt>
                <c:pt idx="236">
                  <c:v>30</c:v>
                </c:pt>
                <c:pt idx="237">
                  <c:v>17</c:v>
                </c:pt>
                <c:pt idx="238">
                  <c:v>35</c:v>
                </c:pt>
                <c:pt idx="239">
                  <c:v>17</c:v>
                </c:pt>
                <c:pt idx="240">
                  <c:v>73</c:v>
                </c:pt>
                <c:pt idx="241">
                  <c:v>16</c:v>
                </c:pt>
                <c:pt idx="242">
                  <c:v>17</c:v>
                </c:pt>
                <c:pt idx="243">
                  <c:v>29</c:v>
                </c:pt>
                <c:pt idx="244">
                  <c:v>16</c:v>
                </c:pt>
                <c:pt idx="245">
                  <c:v>17</c:v>
                </c:pt>
                <c:pt idx="246">
                  <c:v>36</c:v>
                </c:pt>
                <c:pt idx="247">
                  <c:v>18</c:v>
                </c:pt>
                <c:pt idx="248">
                  <c:v>15</c:v>
                </c:pt>
                <c:pt idx="249">
                  <c:v>15</c:v>
                </c:pt>
                <c:pt idx="250">
                  <c:v>71</c:v>
                </c:pt>
                <c:pt idx="251">
                  <c:v>17</c:v>
                </c:pt>
                <c:pt idx="252">
                  <c:v>18</c:v>
                </c:pt>
                <c:pt idx="253">
                  <c:v>31</c:v>
                </c:pt>
                <c:pt idx="254">
                  <c:v>15</c:v>
                </c:pt>
                <c:pt idx="255">
                  <c:v>15</c:v>
                </c:pt>
                <c:pt idx="256">
                  <c:v>29</c:v>
                </c:pt>
                <c:pt idx="257">
                  <c:v>17</c:v>
                </c:pt>
                <c:pt idx="258">
                  <c:v>14</c:v>
                </c:pt>
                <c:pt idx="259">
                  <c:v>13</c:v>
                </c:pt>
                <c:pt idx="260">
                  <c:v>72</c:v>
                </c:pt>
                <c:pt idx="261">
                  <c:v>16</c:v>
                </c:pt>
                <c:pt idx="262">
                  <c:v>15</c:v>
                </c:pt>
                <c:pt idx="263">
                  <c:v>32</c:v>
                </c:pt>
                <c:pt idx="264">
                  <c:v>16</c:v>
                </c:pt>
                <c:pt idx="265">
                  <c:v>16</c:v>
                </c:pt>
                <c:pt idx="266">
                  <c:v>29</c:v>
                </c:pt>
                <c:pt idx="267">
                  <c:v>15</c:v>
                </c:pt>
                <c:pt idx="268">
                  <c:v>16</c:v>
                </c:pt>
                <c:pt idx="269">
                  <c:v>15</c:v>
                </c:pt>
                <c:pt idx="270">
                  <c:v>71</c:v>
                </c:pt>
                <c:pt idx="271">
                  <c:v>16</c:v>
                </c:pt>
                <c:pt idx="272">
                  <c:v>35</c:v>
                </c:pt>
                <c:pt idx="273">
                  <c:v>29</c:v>
                </c:pt>
                <c:pt idx="274">
                  <c:v>16</c:v>
                </c:pt>
                <c:pt idx="275">
                  <c:v>17</c:v>
                </c:pt>
                <c:pt idx="276">
                  <c:v>30</c:v>
                </c:pt>
                <c:pt idx="277">
                  <c:v>15</c:v>
                </c:pt>
                <c:pt idx="278">
                  <c:v>18</c:v>
                </c:pt>
                <c:pt idx="279">
                  <c:v>15</c:v>
                </c:pt>
                <c:pt idx="280">
                  <c:v>66</c:v>
                </c:pt>
                <c:pt idx="281">
                  <c:v>18</c:v>
                </c:pt>
                <c:pt idx="282">
                  <c:v>15</c:v>
                </c:pt>
                <c:pt idx="283">
                  <c:v>30</c:v>
                </c:pt>
                <c:pt idx="284">
                  <c:v>15</c:v>
                </c:pt>
                <c:pt idx="285">
                  <c:v>16</c:v>
                </c:pt>
                <c:pt idx="286">
                  <c:v>29</c:v>
                </c:pt>
                <c:pt idx="287">
                  <c:v>18</c:v>
                </c:pt>
                <c:pt idx="288">
                  <c:v>18</c:v>
                </c:pt>
                <c:pt idx="289">
                  <c:v>16</c:v>
                </c:pt>
                <c:pt idx="290">
                  <c:v>75</c:v>
                </c:pt>
                <c:pt idx="291">
                  <c:v>14</c:v>
                </c:pt>
                <c:pt idx="292">
                  <c:v>15</c:v>
                </c:pt>
                <c:pt idx="293">
                  <c:v>31</c:v>
                </c:pt>
                <c:pt idx="294">
                  <c:v>14</c:v>
                </c:pt>
                <c:pt idx="295">
                  <c:v>14</c:v>
                </c:pt>
                <c:pt idx="296">
                  <c:v>29</c:v>
                </c:pt>
                <c:pt idx="297">
                  <c:v>17</c:v>
                </c:pt>
                <c:pt idx="298">
                  <c:v>15</c:v>
                </c:pt>
                <c:pt idx="299">
                  <c:v>17</c:v>
                </c:pt>
                <c:pt idx="300">
                  <c:v>69</c:v>
                </c:pt>
                <c:pt idx="301">
                  <c:v>19</c:v>
                </c:pt>
                <c:pt idx="302">
                  <c:v>15</c:v>
                </c:pt>
                <c:pt idx="303">
                  <c:v>29</c:v>
                </c:pt>
                <c:pt idx="304">
                  <c:v>32</c:v>
                </c:pt>
                <c:pt idx="305">
                  <c:v>16</c:v>
                </c:pt>
                <c:pt idx="306">
                  <c:v>29</c:v>
                </c:pt>
                <c:pt idx="307">
                  <c:v>17</c:v>
                </c:pt>
                <c:pt idx="308">
                  <c:v>33</c:v>
                </c:pt>
                <c:pt idx="309">
                  <c:v>16</c:v>
                </c:pt>
                <c:pt idx="310">
                  <c:v>71</c:v>
                </c:pt>
                <c:pt idx="311">
                  <c:v>16</c:v>
                </c:pt>
                <c:pt idx="312">
                  <c:v>17</c:v>
                </c:pt>
                <c:pt idx="313">
                  <c:v>28</c:v>
                </c:pt>
                <c:pt idx="314">
                  <c:v>16</c:v>
                </c:pt>
                <c:pt idx="315">
                  <c:v>16</c:v>
                </c:pt>
                <c:pt idx="316">
                  <c:v>29</c:v>
                </c:pt>
                <c:pt idx="317">
                  <c:v>16</c:v>
                </c:pt>
                <c:pt idx="318">
                  <c:v>18</c:v>
                </c:pt>
                <c:pt idx="319">
                  <c:v>15</c:v>
                </c:pt>
                <c:pt idx="320">
                  <c:v>70</c:v>
                </c:pt>
                <c:pt idx="321">
                  <c:v>17</c:v>
                </c:pt>
                <c:pt idx="322">
                  <c:v>17</c:v>
                </c:pt>
                <c:pt idx="323">
                  <c:v>27</c:v>
                </c:pt>
                <c:pt idx="324">
                  <c:v>27</c:v>
                </c:pt>
                <c:pt idx="325">
                  <c:v>26</c:v>
                </c:pt>
                <c:pt idx="326">
                  <c:v>40</c:v>
                </c:pt>
                <c:pt idx="327">
                  <c:v>17</c:v>
                </c:pt>
                <c:pt idx="328">
                  <c:v>15</c:v>
                </c:pt>
                <c:pt idx="329">
                  <c:v>14</c:v>
                </c:pt>
                <c:pt idx="330">
                  <c:v>72</c:v>
                </c:pt>
                <c:pt idx="331">
                  <c:v>20</c:v>
                </c:pt>
                <c:pt idx="332">
                  <c:v>13</c:v>
                </c:pt>
                <c:pt idx="333">
                  <c:v>31</c:v>
                </c:pt>
                <c:pt idx="334">
                  <c:v>16</c:v>
                </c:pt>
                <c:pt idx="335">
                  <c:v>13</c:v>
                </c:pt>
                <c:pt idx="336">
                  <c:v>27</c:v>
                </c:pt>
                <c:pt idx="337">
                  <c:v>19</c:v>
                </c:pt>
                <c:pt idx="338">
                  <c:v>18</c:v>
                </c:pt>
                <c:pt idx="339">
                  <c:v>16</c:v>
                </c:pt>
                <c:pt idx="340">
                  <c:v>76</c:v>
                </c:pt>
                <c:pt idx="341">
                  <c:v>26</c:v>
                </c:pt>
                <c:pt idx="342">
                  <c:v>16</c:v>
                </c:pt>
                <c:pt idx="343">
                  <c:v>24</c:v>
                </c:pt>
                <c:pt idx="344">
                  <c:v>20</c:v>
                </c:pt>
                <c:pt idx="345">
                  <c:v>15</c:v>
                </c:pt>
                <c:pt idx="346">
                  <c:v>25</c:v>
                </c:pt>
                <c:pt idx="347">
                  <c:v>39</c:v>
                </c:pt>
                <c:pt idx="348">
                  <c:v>35</c:v>
                </c:pt>
                <c:pt idx="349">
                  <c:v>16</c:v>
                </c:pt>
                <c:pt idx="350">
                  <c:v>70</c:v>
                </c:pt>
                <c:pt idx="351">
                  <c:v>23</c:v>
                </c:pt>
                <c:pt idx="352">
                  <c:v>16</c:v>
                </c:pt>
                <c:pt idx="353">
                  <c:v>25</c:v>
                </c:pt>
                <c:pt idx="354">
                  <c:v>20</c:v>
                </c:pt>
                <c:pt idx="355">
                  <c:v>16</c:v>
                </c:pt>
                <c:pt idx="356">
                  <c:v>25</c:v>
                </c:pt>
                <c:pt idx="357">
                  <c:v>22</c:v>
                </c:pt>
                <c:pt idx="358">
                  <c:v>16</c:v>
                </c:pt>
                <c:pt idx="359">
                  <c:v>16</c:v>
                </c:pt>
                <c:pt idx="360">
                  <c:v>66</c:v>
                </c:pt>
                <c:pt idx="361">
                  <c:v>22</c:v>
                </c:pt>
                <c:pt idx="362">
                  <c:v>17</c:v>
                </c:pt>
                <c:pt idx="363">
                  <c:v>23</c:v>
                </c:pt>
                <c:pt idx="364">
                  <c:v>32</c:v>
                </c:pt>
                <c:pt idx="365">
                  <c:v>15</c:v>
                </c:pt>
                <c:pt idx="366">
                  <c:v>27</c:v>
                </c:pt>
                <c:pt idx="367">
                  <c:v>22</c:v>
                </c:pt>
                <c:pt idx="368">
                  <c:v>13</c:v>
                </c:pt>
                <c:pt idx="369">
                  <c:v>12</c:v>
                </c:pt>
                <c:pt idx="370">
                  <c:v>65</c:v>
                </c:pt>
                <c:pt idx="371">
                  <c:v>25</c:v>
                </c:pt>
                <c:pt idx="372">
                  <c:v>16</c:v>
                </c:pt>
                <c:pt idx="373">
                  <c:v>23</c:v>
                </c:pt>
                <c:pt idx="374">
                  <c:v>24</c:v>
                </c:pt>
                <c:pt idx="375">
                  <c:v>15</c:v>
                </c:pt>
                <c:pt idx="376">
                  <c:v>23</c:v>
                </c:pt>
                <c:pt idx="377">
                  <c:v>25</c:v>
                </c:pt>
                <c:pt idx="378">
                  <c:v>17</c:v>
                </c:pt>
                <c:pt idx="379">
                  <c:v>14</c:v>
                </c:pt>
                <c:pt idx="380">
                  <c:v>61</c:v>
                </c:pt>
                <c:pt idx="381">
                  <c:v>28</c:v>
                </c:pt>
                <c:pt idx="382">
                  <c:v>13</c:v>
                </c:pt>
                <c:pt idx="383">
                  <c:v>16</c:v>
                </c:pt>
                <c:pt idx="384">
                  <c:v>48</c:v>
                </c:pt>
                <c:pt idx="385">
                  <c:v>16</c:v>
                </c:pt>
                <c:pt idx="386">
                  <c:v>19</c:v>
                </c:pt>
                <c:pt idx="387">
                  <c:v>29</c:v>
                </c:pt>
                <c:pt idx="388">
                  <c:v>16</c:v>
                </c:pt>
                <c:pt idx="389">
                  <c:v>15</c:v>
                </c:pt>
                <c:pt idx="390">
                  <c:v>57</c:v>
                </c:pt>
                <c:pt idx="391">
                  <c:v>29</c:v>
                </c:pt>
                <c:pt idx="392">
                  <c:v>17</c:v>
                </c:pt>
                <c:pt idx="393">
                  <c:v>17</c:v>
                </c:pt>
                <c:pt idx="394">
                  <c:v>22</c:v>
                </c:pt>
                <c:pt idx="395">
                  <c:v>17</c:v>
                </c:pt>
                <c:pt idx="396">
                  <c:v>20</c:v>
                </c:pt>
                <c:pt idx="397">
                  <c:v>27</c:v>
                </c:pt>
                <c:pt idx="398">
                  <c:v>15</c:v>
                </c:pt>
                <c:pt idx="399">
                  <c:v>16</c:v>
                </c:pt>
                <c:pt idx="400">
                  <c:v>47</c:v>
                </c:pt>
                <c:pt idx="401">
                  <c:v>38</c:v>
                </c:pt>
                <c:pt idx="402">
                  <c:v>16</c:v>
                </c:pt>
                <c:pt idx="403">
                  <c:v>21</c:v>
                </c:pt>
                <c:pt idx="404">
                  <c:v>28</c:v>
                </c:pt>
                <c:pt idx="405">
                  <c:v>16</c:v>
                </c:pt>
                <c:pt idx="406">
                  <c:v>19</c:v>
                </c:pt>
                <c:pt idx="407">
                  <c:v>26</c:v>
                </c:pt>
                <c:pt idx="408">
                  <c:v>17</c:v>
                </c:pt>
                <c:pt idx="409">
                  <c:v>15</c:v>
                </c:pt>
                <c:pt idx="410">
                  <c:v>22</c:v>
                </c:pt>
                <c:pt idx="411">
                  <c:v>62</c:v>
                </c:pt>
                <c:pt idx="412">
                  <c:v>14</c:v>
                </c:pt>
                <c:pt idx="413">
                  <c:v>21</c:v>
                </c:pt>
                <c:pt idx="414">
                  <c:v>25</c:v>
                </c:pt>
                <c:pt idx="415">
                  <c:v>17</c:v>
                </c:pt>
                <c:pt idx="416">
                  <c:v>38</c:v>
                </c:pt>
                <c:pt idx="417">
                  <c:v>25</c:v>
                </c:pt>
                <c:pt idx="418">
                  <c:v>15</c:v>
                </c:pt>
                <c:pt idx="419">
                  <c:v>16</c:v>
                </c:pt>
                <c:pt idx="420">
                  <c:v>15</c:v>
                </c:pt>
                <c:pt idx="421">
                  <c:v>74</c:v>
                </c:pt>
                <c:pt idx="422">
                  <c:v>15</c:v>
                </c:pt>
                <c:pt idx="423">
                  <c:v>14</c:v>
                </c:pt>
                <c:pt idx="424">
                  <c:v>30</c:v>
                </c:pt>
                <c:pt idx="425">
                  <c:v>24</c:v>
                </c:pt>
                <c:pt idx="426">
                  <c:v>15</c:v>
                </c:pt>
                <c:pt idx="427">
                  <c:v>32</c:v>
                </c:pt>
                <c:pt idx="428">
                  <c:v>17</c:v>
                </c:pt>
                <c:pt idx="429">
                  <c:v>15</c:v>
                </c:pt>
                <c:pt idx="430">
                  <c:v>13</c:v>
                </c:pt>
                <c:pt idx="431">
                  <c:v>70</c:v>
                </c:pt>
                <c:pt idx="432">
                  <c:v>16</c:v>
                </c:pt>
                <c:pt idx="433">
                  <c:v>15</c:v>
                </c:pt>
                <c:pt idx="434">
                  <c:v>30</c:v>
                </c:pt>
                <c:pt idx="435">
                  <c:v>17</c:v>
                </c:pt>
                <c:pt idx="436">
                  <c:v>15</c:v>
                </c:pt>
                <c:pt idx="437">
                  <c:v>30</c:v>
                </c:pt>
                <c:pt idx="438">
                  <c:v>15</c:v>
                </c:pt>
                <c:pt idx="439">
                  <c:v>16</c:v>
                </c:pt>
                <c:pt idx="440">
                  <c:v>16</c:v>
                </c:pt>
                <c:pt idx="441">
                  <c:v>73</c:v>
                </c:pt>
                <c:pt idx="442">
                  <c:v>17</c:v>
                </c:pt>
                <c:pt idx="443">
                  <c:v>15</c:v>
                </c:pt>
                <c:pt idx="444">
                  <c:v>30</c:v>
                </c:pt>
                <c:pt idx="445">
                  <c:v>20</c:v>
                </c:pt>
                <c:pt idx="446">
                  <c:v>14</c:v>
                </c:pt>
              </c:numCache>
            </c:numRef>
          </c:val>
          <c:smooth val="0"/>
        </c:ser>
        <c:ser>
          <c:idx val="2"/>
          <c:order val="2"/>
          <c:tx>
            <c:strRef>
              <c:f>'Server Packets'!$D$1</c:f>
              <c:strCache>
                <c:ptCount val="1"/>
                <c:pt idx="0">
                  <c:v>FPS 3</c:v>
                </c:pt>
              </c:strCache>
            </c:strRef>
          </c:tx>
          <c:spPr>
            <a:ln w="12700">
              <a:solidFill>
                <a:schemeClr val="tx1">
                  <a:lumMod val="75000"/>
                  <a:lumOff val="25000"/>
                </a:schemeClr>
              </a:solidFill>
            </a:ln>
          </c:spPr>
          <c:marker>
            <c:symbol val="none"/>
          </c:marker>
          <c:val>
            <c:numRef>
              <c:f>'Server Packets'!$D$2:$D$457</c:f>
              <c:numCache>
                <c:formatCode>General</c:formatCode>
                <c:ptCount val="456"/>
                <c:pt idx="0">
                  <c:v>2</c:v>
                </c:pt>
                <c:pt idx="1">
                  <c:v>43</c:v>
                </c:pt>
                <c:pt idx="2">
                  <c:v>67</c:v>
                </c:pt>
                <c:pt idx="3">
                  <c:v>65</c:v>
                </c:pt>
                <c:pt idx="4">
                  <c:v>774</c:v>
                </c:pt>
                <c:pt idx="5">
                  <c:v>121</c:v>
                </c:pt>
                <c:pt idx="6">
                  <c:v>79</c:v>
                </c:pt>
                <c:pt idx="7">
                  <c:v>67</c:v>
                </c:pt>
                <c:pt idx="8">
                  <c:v>80</c:v>
                </c:pt>
                <c:pt idx="9">
                  <c:v>66</c:v>
                </c:pt>
                <c:pt idx="10">
                  <c:v>64</c:v>
                </c:pt>
                <c:pt idx="11">
                  <c:v>76</c:v>
                </c:pt>
                <c:pt idx="12">
                  <c:v>70</c:v>
                </c:pt>
                <c:pt idx="13">
                  <c:v>64</c:v>
                </c:pt>
                <c:pt idx="14">
                  <c:v>64</c:v>
                </c:pt>
                <c:pt idx="15">
                  <c:v>123</c:v>
                </c:pt>
                <c:pt idx="16">
                  <c:v>70</c:v>
                </c:pt>
                <c:pt idx="17">
                  <c:v>86</c:v>
                </c:pt>
                <c:pt idx="18">
                  <c:v>79</c:v>
                </c:pt>
                <c:pt idx="19">
                  <c:v>67</c:v>
                </c:pt>
                <c:pt idx="20">
                  <c:v>73</c:v>
                </c:pt>
                <c:pt idx="21">
                  <c:v>81</c:v>
                </c:pt>
                <c:pt idx="22">
                  <c:v>65</c:v>
                </c:pt>
                <c:pt idx="23">
                  <c:v>74</c:v>
                </c:pt>
                <c:pt idx="24">
                  <c:v>65</c:v>
                </c:pt>
                <c:pt idx="25">
                  <c:v>122</c:v>
                </c:pt>
                <c:pt idx="26">
                  <c:v>65</c:v>
                </c:pt>
                <c:pt idx="27">
                  <c:v>65</c:v>
                </c:pt>
                <c:pt idx="28">
                  <c:v>78</c:v>
                </c:pt>
                <c:pt idx="29">
                  <c:v>65</c:v>
                </c:pt>
                <c:pt idx="30">
                  <c:v>68</c:v>
                </c:pt>
                <c:pt idx="31">
                  <c:v>85</c:v>
                </c:pt>
                <c:pt idx="32">
                  <c:v>64</c:v>
                </c:pt>
                <c:pt idx="33">
                  <c:v>77</c:v>
                </c:pt>
                <c:pt idx="34">
                  <c:v>65</c:v>
                </c:pt>
                <c:pt idx="35">
                  <c:v>120</c:v>
                </c:pt>
                <c:pt idx="36">
                  <c:v>65</c:v>
                </c:pt>
                <c:pt idx="37">
                  <c:v>66</c:v>
                </c:pt>
                <c:pt idx="38">
                  <c:v>79</c:v>
                </c:pt>
                <c:pt idx="39">
                  <c:v>66</c:v>
                </c:pt>
                <c:pt idx="40">
                  <c:v>64</c:v>
                </c:pt>
                <c:pt idx="41">
                  <c:v>78</c:v>
                </c:pt>
                <c:pt idx="42">
                  <c:v>66</c:v>
                </c:pt>
                <c:pt idx="43">
                  <c:v>65</c:v>
                </c:pt>
                <c:pt idx="44">
                  <c:v>64</c:v>
                </c:pt>
                <c:pt idx="45">
                  <c:v>120</c:v>
                </c:pt>
                <c:pt idx="46">
                  <c:v>65</c:v>
                </c:pt>
                <c:pt idx="47">
                  <c:v>66</c:v>
                </c:pt>
                <c:pt idx="48">
                  <c:v>79</c:v>
                </c:pt>
                <c:pt idx="49">
                  <c:v>66</c:v>
                </c:pt>
                <c:pt idx="50">
                  <c:v>65</c:v>
                </c:pt>
                <c:pt idx="51">
                  <c:v>78</c:v>
                </c:pt>
                <c:pt idx="52">
                  <c:v>65</c:v>
                </c:pt>
                <c:pt idx="53">
                  <c:v>64</c:v>
                </c:pt>
                <c:pt idx="54">
                  <c:v>66</c:v>
                </c:pt>
                <c:pt idx="55">
                  <c:v>122</c:v>
                </c:pt>
                <c:pt idx="56">
                  <c:v>64</c:v>
                </c:pt>
                <c:pt idx="57">
                  <c:v>68</c:v>
                </c:pt>
                <c:pt idx="58">
                  <c:v>79</c:v>
                </c:pt>
                <c:pt idx="59">
                  <c:v>65</c:v>
                </c:pt>
                <c:pt idx="60">
                  <c:v>85</c:v>
                </c:pt>
                <c:pt idx="61">
                  <c:v>79</c:v>
                </c:pt>
                <c:pt idx="62">
                  <c:v>69</c:v>
                </c:pt>
                <c:pt idx="63">
                  <c:v>63</c:v>
                </c:pt>
                <c:pt idx="64">
                  <c:v>65</c:v>
                </c:pt>
                <c:pt idx="65">
                  <c:v>131</c:v>
                </c:pt>
                <c:pt idx="66">
                  <c:v>66</c:v>
                </c:pt>
                <c:pt idx="67">
                  <c:v>70</c:v>
                </c:pt>
                <c:pt idx="68">
                  <c:v>80</c:v>
                </c:pt>
                <c:pt idx="69">
                  <c:v>69</c:v>
                </c:pt>
                <c:pt idx="70">
                  <c:v>65</c:v>
                </c:pt>
                <c:pt idx="71">
                  <c:v>79</c:v>
                </c:pt>
                <c:pt idx="72">
                  <c:v>65</c:v>
                </c:pt>
                <c:pt idx="73">
                  <c:v>65</c:v>
                </c:pt>
                <c:pt idx="74">
                  <c:v>64</c:v>
                </c:pt>
                <c:pt idx="75">
                  <c:v>121</c:v>
                </c:pt>
                <c:pt idx="76">
                  <c:v>73</c:v>
                </c:pt>
                <c:pt idx="77">
                  <c:v>64</c:v>
                </c:pt>
                <c:pt idx="78">
                  <c:v>70</c:v>
                </c:pt>
                <c:pt idx="79">
                  <c:v>75</c:v>
                </c:pt>
                <c:pt idx="80">
                  <c:v>65</c:v>
                </c:pt>
                <c:pt idx="81">
                  <c:v>74</c:v>
                </c:pt>
                <c:pt idx="82">
                  <c:v>74</c:v>
                </c:pt>
                <c:pt idx="83">
                  <c:v>69</c:v>
                </c:pt>
                <c:pt idx="84">
                  <c:v>76</c:v>
                </c:pt>
                <c:pt idx="85">
                  <c:v>115</c:v>
                </c:pt>
                <c:pt idx="86">
                  <c:v>76</c:v>
                </c:pt>
                <c:pt idx="87">
                  <c:v>66</c:v>
                </c:pt>
                <c:pt idx="88">
                  <c:v>72</c:v>
                </c:pt>
                <c:pt idx="89">
                  <c:v>75</c:v>
                </c:pt>
                <c:pt idx="90">
                  <c:v>66</c:v>
                </c:pt>
                <c:pt idx="91">
                  <c:v>77</c:v>
                </c:pt>
                <c:pt idx="92">
                  <c:v>72</c:v>
                </c:pt>
                <c:pt idx="93">
                  <c:v>64</c:v>
                </c:pt>
                <c:pt idx="94">
                  <c:v>70</c:v>
                </c:pt>
                <c:pt idx="95">
                  <c:v>116</c:v>
                </c:pt>
                <c:pt idx="96">
                  <c:v>94</c:v>
                </c:pt>
                <c:pt idx="97">
                  <c:v>64</c:v>
                </c:pt>
                <c:pt idx="98">
                  <c:v>76</c:v>
                </c:pt>
                <c:pt idx="99">
                  <c:v>71</c:v>
                </c:pt>
                <c:pt idx="100">
                  <c:v>66</c:v>
                </c:pt>
                <c:pt idx="101">
                  <c:v>77</c:v>
                </c:pt>
                <c:pt idx="102">
                  <c:v>73</c:v>
                </c:pt>
                <c:pt idx="103">
                  <c:v>64</c:v>
                </c:pt>
                <c:pt idx="104">
                  <c:v>71</c:v>
                </c:pt>
                <c:pt idx="105">
                  <c:v>112</c:v>
                </c:pt>
                <c:pt idx="106">
                  <c:v>88</c:v>
                </c:pt>
                <c:pt idx="107">
                  <c:v>65</c:v>
                </c:pt>
                <c:pt idx="108">
                  <c:v>71</c:v>
                </c:pt>
                <c:pt idx="109">
                  <c:v>77</c:v>
                </c:pt>
                <c:pt idx="110">
                  <c:v>64</c:v>
                </c:pt>
                <c:pt idx="111">
                  <c:v>65</c:v>
                </c:pt>
                <c:pt idx="112">
                  <c:v>74</c:v>
                </c:pt>
                <c:pt idx="113">
                  <c:v>64</c:v>
                </c:pt>
                <c:pt idx="114">
                  <c:v>68</c:v>
                </c:pt>
                <c:pt idx="115">
                  <c:v>112</c:v>
                </c:pt>
                <c:pt idx="116">
                  <c:v>77</c:v>
                </c:pt>
                <c:pt idx="117">
                  <c:v>64</c:v>
                </c:pt>
                <c:pt idx="118">
                  <c:v>71</c:v>
                </c:pt>
                <c:pt idx="119">
                  <c:v>77</c:v>
                </c:pt>
                <c:pt idx="120">
                  <c:v>65</c:v>
                </c:pt>
                <c:pt idx="121">
                  <c:v>83</c:v>
                </c:pt>
                <c:pt idx="122">
                  <c:v>74</c:v>
                </c:pt>
                <c:pt idx="123">
                  <c:v>64</c:v>
                </c:pt>
                <c:pt idx="124">
                  <c:v>71</c:v>
                </c:pt>
                <c:pt idx="125">
                  <c:v>93</c:v>
                </c:pt>
                <c:pt idx="126">
                  <c:v>98</c:v>
                </c:pt>
                <c:pt idx="127">
                  <c:v>69</c:v>
                </c:pt>
                <c:pt idx="128">
                  <c:v>68</c:v>
                </c:pt>
                <c:pt idx="129">
                  <c:v>79</c:v>
                </c:pt>
                <c:pt idx="130">
                  <c:v>65</c:v>
                </c:pt>
                <c:pt idx="131">
                  <c:v>72</c:v>
                </c:pt>
                <c:pt idx="132">
                  <c:v>75</c:v>
                </c:pt>
                <c:pt idx="133">
                  <c:v>67</c:v>
                </c:pt>
                <c:pt idx="134">
                  <c:v>69</c:v>
                </c:pt>
                <c:pt idx="135">
                  <c:v>72</c:v>
                </c:pt>
                <c:pt idx="136">
                  <c:v>117</c:v>
                </c:pt>
                <c:pt idx="137">
                  <c:v>66</c:v>
                </c:pt>
                <c:pt idx="138">
                  <c:v>67</c:v>
                </c:pt>
                <c:pt idx="139">
                  <c:v>81</c:v>
                </c:pt>
                <c:pt idx="140">
                  <c:v>71</c:v>
                </c:pt>
                <c:pt idx="141">
                  <c:v>85</c:v>
                </c:pt>
                <c:pt idx="142">
                  <c:v>77</c:v>
                </c:pt>
                <c:pt idx="143">
                  <c:v>65</c:v>
                </c:pt>
                <c:pt idx="144">
                  <c:v>78</c:v>
                </c:pt>
                <c:pt idx="145">
                  <c:v>64</c:v>
                </c:pt>
                <c:pt idx="146">
                  <c:v>125</c:v>
                </c:pt>
                <c:pt idx="147">
                  <c:v>67</c:v>
                </c:pt>
                <c:pt idx="148">
                  <c:v>67</c:v>
                </c:pt>
                <c:pt idx="149">
                  <c:v>83</c:v>
                </c:pt>
                <c:pt idx="150">
                  <c:v>65</c:v>
                </c:pt>
                <c:pt idx="151">
                  <c:v>65</c:v>
                </c:pt>
                <c:pt idx="152">
                  <c:v>79</c:v>
                </c:pt>
                <c:pt idx="153">
                  <c:v>65</c:v>
                </c:pt>
                <c:pt idx="154">
                  <c:v>66</c:v>
                </c:pt>
                <c:pt idx="155">
                  <c:v>73</c:v>
                </c:pt>
                <c:pt idx="156">
                  <c:v>134</c:v>
                </c:pt>
                <c:pt idx="157">
                  <c:v>66</c:v>
                </c:pt>
                <c:pt idx="158">
                  <c:v>65</c:v>
                </c:pt>
                <c:pt idx="159">
                  <c:v>78</c:v>
                </c:pt>
                <c:pt idx="160">
                  <c:v>69</c:v>
                </c:pt>
                <c:pt idx="161">
                  <c:v>65</c:v>
                </c:pt>
                <c:pt idx="162">
                  <c:v>79</c:v>
                </c:pt>
                <c:pt idx="163">
                  <c:v>70</c:v>
                </c:pt>
                <c:pt idx="164">
                  <c:v>65</c:v>
                </c:pt>
                <c:pt idx="165">
                  <c:v>65</c:v>
                </c:pt>
                <c:pt idx="166">
                  <c:v>143</c:v>
                </c:pt>
                <c:pt idx="167">
                  <c:v>65</c:v>
                </c:pt>
                <c:pt idx="168">
                  <c:v>65</c:v>
                </c:pt>
                <c:pt idx="169">
                  <c:v>81</c:v>
                </c:pt>
                <c:pt idx="170">
                  <c:v>65</c:v>
                </c:pt>
                <c:pt idx="171">
                  <c:v>64</c:v>
                </c:pt>
                <c:pt idx="172">
                  <c:v>81</c:v>
                </c:pt>
                <c:pt idx="173">
                  <c:v>65</c:v>
                </c:pt>
                <c:pt idx="174">
                  <c:v>65</c:v>
                </c:pt>
                <c:pt idx="175">
                  <c:v>64</c:v>
                </c:pt>
                <c:pt idx="176">
                  <c:v>122</c:v>
                </c:pt>
                <c:pt idx="177">
                  <c:v>64</c:v>
                </c:pt>
                <c:pt idx="178">
                  <c:v>85</c:v>
                </c:pt>
                <c:pt idx="179">
                  <c:v>79</c:v>
                </c:pt>
                <c:pt idx="180">
                  <c:v>65</c:v>
                </c:pt>
                <c:pt idx="181">
                  <c:v>66</c:v>
                </c:pt>
                <c:pt idx="182">
                  <c:v>80</c:v>
                </c:pt>
                <c:pt idx="183">
                  <c:v>77</c:v>
                </c:pt>
                <c:pt idx="184">
                  <c:v>66</c:v>
                </c:pt>
                <c:pt idx="185">
                  <c:v>69</c:v>
                </c:pt>
                <c:pt idx="186">
                  <c:v>122</c:v>
                </c:pt>
                <c:pt idx="187">
                  <c:v>69</c:v>
                </c:pt>
                <c:pt idx="188">
                  <c:v>64</c:v>
                </c:pt>
                <c:pt idx="189">
                  <c:v>78</c:v>
                </c:pt>
                <c:pt idx="190">
                  <c:v>66</c:v>
                </c:pt>
                <c:pt idx="191">
                  <c:v>69</c:v>
                </c:pt>
                <c:pt idx="192">
                  <c:v>79</c:v>
                </c:pt>
                <c:pt idx="193">
                  <c:v>66</c:v>
                </c:pt>
                <c:pt idx="194">
                  <c:v>64</c:v>
                </c:pt>
                <c:pt idx="195">
                  <c:v>68</c:v>
                </c:pt>
                <c:pt idx="196">
                  <c:v>120</c:v>
                </c:pt>
                <c:pt idx="197">
                  <c:v>66</c:v>
                </c:pt>
                <c:pt idx="198">
                  <c:v>67</c:v>
                </c:pt>
                <c:pt idx="199">
                  <c:v>80</c:v>
                </c:pt>
                <c:pt idx="200">
                  <c:v>66</c:v>
                </c:pt>
                <c:pt idx="201">
                  <c:v>65</c:v>
                </c:pt>
                <c:pt idx="202">
                  <c:v>79</c:v>
                </c:pt>
                <c:pt idx="203">
                  <c:v>65</c:v>
                </c:pt>
                <c:pt idx="204">
                  <c:v>74</c:v>
                </c:pt>
                <c:pt idx="205">
                  <c:v>69</c:v>
                </c:pt>
                <c:pt idx="206">
                  <c:v>121</c:v>
                </c:pt>
                <c:pt idx="207">
                  <c:v>67</c:v>
                </c:pt>
                <c:pt idx="208">
                  <c:v>64</c:v>
                </c:pt>
                <c:pt idx="209">
                  <c:v>79</c:v>
                </c:pt>
                <c:pt idx="210">
                  <c:v>65</c:v>
                </c:pt>
                <c:pt idx="211">
                  <c:v>64</c:v>
                </c:pt>
                <c:pt idx="212">
                  <c:v>80</c:v>
                </c:pt>
                <c:pt idx="213">
                  <c:v>66</c:v>
                </c:pt>
                <c:pt idx="214">
                  <c:v>65</c:v>
                </c:pt>
                <c:pt idx="215">
                  <c:v>64</c:v>
                </c:pt>
                <c:pt idx="216">
                  <c:v>121</c:v>
                </c:pt>
                <c:pt idx="217">
                  <c:v>64</c:v>
                </c:pt>
                <c:pt idx="218">
                  <c:v>66</c:v>
                </c:pt>
                <c:pt idx="219">
                  <c:v>79</c:v>
                </c:pt>
                <c:pt idx="220">
                  <c:v>65</c:v>
                </c:pt>
                <c:pt idx="221">
                  <c:v>66</c:v>
                </c:pt>
                <c:pt idx="222">
                  <c:v>101</c:v>
                </c:pt>
                <c:pt idx="223">
                  <c:v>65</c:v>
                </c:pt>
                <c:pt idx="224">
                  <c:v>63</c:v>
                </c:pt>
                <c:pt idx="225">
                  <c:v>66</c:v>
                </c:pt>
                <c:pt idx="226">
                  <c:v>123</c:v>
                </c:pt>
                <c:pt idx="227">
                  <c:v>66</c:v>
                </c:pt>
                <c:pt idx="228">
                  <c:v>64</c:v>
                </c:pt>
                <c:pt idx="229">
                  <c:v>80</c:v>
                </c:pt>
                <c:pt idx="230">
                  <c:v>67</c:v>
                </c:pt>
                <c:pt idx="231">
                  <c:v>66</c:v>
                </c:pt>
                <c:pt idx="232">
                  <c:v>78</c:v>
                </c:pt>
                <c:pt idx="233">
                  <c:v>67</c:v>
                </c:pt>
                <c:pt idx="234">
                  <c:v>65</c:v>
                </c:pt>
                <c:pt idx="235">
                  <c:v>64</c:v>
                </c:pt>
                <c:pt idx="236">
                  <c:v>117</c:v>
                </c:pt>
                <c:pt idx="237">
                  <c:v>70</c:v>
                </c:pt>
                <c:pt idx="238">
                  <c:v>64</c:v>
                </c:pt>
                <c:pt idx="239">
                  <c:v>75</c:v>
                </c:pt>
                <c:pt idx="240">
                  <c:v>71</c:v>
                </c:pt>
                <c:pt idx="241">
                  <c:v>64</c:v>
                </c:pt>
                <c:pt idx="242">
                  <c:v>76</c:v>
                </c:pt>
                <c:pt idx="243">
                  <c:v>69</c:v>
                </c:pt>
                <c:pt idx="244">
                  <c:v>65</c:v>
                </c:pt>
                <c:pt idx="245">
                  <c:v>65</c:v>
                </c:pt>
                <c:pt idx="246">
                  <c:v>121</c:v>
                </c:pt>
                <c:pt idx="247">
                  <c:v>70</c:v>
                </c:pt>
                <c:pt idx="248">
                  <c:v>65</c:v>
                </c:pt>
                <c:pt idx="249">
                  <c:v>78</c:v>
                </c:pt>
                <c:pt idx="250">
                  <c:v>67</c:v>
                </c:pt>
                <c:pt idx="251">
                  <c:v>66</c:v>
                </c:pt>
                <c:pt idx="252">
                  <c:v>81</c:v>
                </c:pt>
                <c:pt idx="253">
                  <c:v>74</c:v>
                </c:pt>
                <c:pt idx="254">
                  <c:v>65</c:v>
                </c:pt>
                <c:pt idx="255">
                  <c:v>64</c:v>
                </c:pt>
                <c:pt idx="256">
                  <c:v>121</c:v>
                </c:pt>
                <c:pt idx="257">
                  <c:v>65</c:v>
                </c:pt>
                <c:pt idx="258">
                  <c:v>67</c:v>
                </c:pt>
                <c:pt idx="259">
                  <c:v>79</c:v>
                </c:pt>
                <c:pt idx="260">
                  <c:v>65</c:v>
                </c:pt>
                <c:pt idx="261">
                  <c:v>66</c:v>
                </c:pt>
                <c:pt idx="262">
                  <c:v>78</c:v>
                </c:pt>
                <c:pt idx="263">
                  <c:v>66</c:v>
                </c:pt>
                <c:pt idx="264">
                  <c:v>68</c:v>
                </c:pt>
                <c:pt idx="265">
                  <c:v>70</c:v>
                </c:pt>
                <c:pt idx="266">
                  <c:v>119</c:v>
                </c:pt>
                <c:pt idx="267">
                  <c:v>68</c:v>
                </c:pt>
                <c:pt idx="268">
                  <c:v>65</c:v>
                </c:pt>
                <c:pt idx="269">
                  <c:v>77</c:v>
                </c:pt>
                <c:pt idx="270">
                  <c:v>67</c:v>
                </c:pt>
                <c:pt idx="271">
                  <c:v>65</c:v>
                </c:pt>
                <c:pt idx="272">
                  <c:v>78</c:v>
                </c:pt>
                <c:pt idx="273">
                  <c:v>67</c:v>
                </c:pt>
                <c:pt idx="274">
                  <c:v>65</c:v>
                </c:pt>
                <c:pt idx="275">
                  <c:v>64</c:v>
                </c:pt>
                <c:pt idx="276">
                  <c:v>121</c:v>
                </c:pt>
                <c:pt idx="277">
                  <c:v>66</c:v>
                </c:pt>
                <c:pt idx="278">
                  <c:v>64</c:v>
                </c:pt>
                <c:pt idx="279">
                  <c:v>77</c:v>
                </c:pt>
                <c:pt idx="280">
                  <c:v>69</c:v>
                </c:pt>
                <c:pt idx="281">
                  <c:v>65</c:v>
                </c:pt>
                <c:pt idx="282">
                  <c:v>76</c:v>
                </c:pt>
                <c:pt idx="283">
                  <c:v>68</c:v>
                </c:pt>
                <c:pt idx="284">
                  <c:v>68</c:v>
                </c:pt>
                <c:pt idx="285">
                  <c:v>64</c:v>
                </c:pt>
                <c:pt idx="286">
                  <c:v>117</c:v>
                </c:pt>
                <c:pt idx="287">
                  <c:v>79</c:v>
                </c:pt>
                <c:pt idx="288">
                  <c:v>67</c:v>
                </c:pt>
                <c:pt idx="289">
                  <c:v>74</c:v>
                </c:pt>
                <c:pt idx="290">
                  <c:v>70</c:v>
                </c:pt>
                <c:pt idx="291">
                  <c:v>65</c:v>
                </c:pt>
                <c:pt idx="292">
                  <c:v>74</c:v>
                </c:pt>
                <c:pt idx="293">
                  <c:v>68</c:v>
                </c:pt>
                <c:pt idx="294">
                  <c:v>56</c:v>
                </c:pt>
                <c:pt idx="295">
                  <c:v>66</c:v>
                </c:pt>
                <c:pt idx="296">
                  <c:v>134</c:v>
                </c:pt>
                <c:pt idx="297">
                  <c:v>69</c:v>
                </c:pt>
                <c:pt idx="298">
                  <c:v>62</c:v>
                </c:pt>
                <c:pt idx="299">
                  <c:v>78</c:v>
                </c:pt>
                <c:pt idx="300">
                  <c:v>20</c:v>
                </c:pt>
              </c:numCache>
            </c:numRef>
          </c:val>
          <c:smooth val="0"/>
        </c:ser>
        <c:dLbls>
          <c:showLegendKey val="0"/>
          <c:showVal val="0"/>
          <c:showCatName val="0"/>
          <c:showSerName val="0"/>
          <c:showPercent val="0"/>
          <c:showBubbleSize val="0"/>
        </c:dLbls>
        <c:marker val="1"/>
        <c:smooth val="0"/>
        <c:axId val="117942272"/>
        <c:axId val="84619776"/>
      </c:lineChart>
      <c:catAx>
        <c:axId val="117942272"/>
        <c:scaling>
          <c:orientation val="minMax"/>
        </c:scaling>
        <c:delete val="0"/>
        <c:axPos val="b"/>
        <c:title>
          <c:tx>
            <c:rich>
              <a:bodyPr/>
              <a:lstStyle/>
              <a:p>
                <a:pPr>
                  <a:defRPr/>
                </a:pPr>
                <a:r>
                  <a:rPr lang="en-US"/>
                  <a:t>Seconds</a:t>
                </a:r>
              </a:p>
            </c:rich>
          </c:tx>
          <c:layout/>
          <c:overlay val="0"/>
        </c:title>
        <c:majorTickMark val="out"/>
        <c:minorTickMark val="none"/>
        <c:tickLblPos val="nextTo"/>
        <c:crossAx val="84619776"/>
        <c:crosses val="autoZero"/>
        <c:auto val="1"/>
        <c:lblAlgn val="ctr"/>
        <c:lblOffset val="100"/>
        <c:noMultiLvlLbl val="0"/>
      </c:catAx>
      <c:valAx>
        <c:axId val="84619776"/>
        <c:scaling>
          <c:orientation val="minMax"/>
        </c:scaling>
        <c:delete val="0"/>
        <c:axPos val="l"/>
        <c:majorGridlines/>
        <c:title>
          <c:tx>
            <c:rich>
              <a:bodyPr rot="0" vert="wordArtVert"/>
              <a:lstStyle/>
              <a:p>
                <a:pPr>
                  <a:defRPr/>
                </a:pPr>
                <a:r>
                  <a:rPr lang="en-US"/>
                  <a:t>Packets</a:t>
                </a:r>
              </a:p>
            </c:rich>
          </c:tx>
          <c:layout/>
          <c:overlay val="0"/>
        </c:title>
        <c:numFmt formatCode="General" sourceLinked="1"/>
        <c:majorTickMark val="out"/>
        <c:minorTickMark val="none"/>
        <c:tickLblPos val="nextTo"/>
        <c:crossAx val="11794227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Server bits/sec.</a:t>
            </a:r>
          </a:p>
        </c:rich>
      </c:tx>
      <c:layout/>
      <c:overlay val="0"/>
    </c:title>
    <c:autoTitleDeleted val="0"/>
    <c:plotArea>
      <c:layout/>
      <c:lineChart>
        <c:grouping val="standard"/>
        <c:varyColors val="0"/>
        <c:ser>
          <c:idx val="0"/>
          <c:order val="0"/>
          <c:tx>
            <c:strRef>
              <c:f>'Server Bandwidth'!$B$1</c:f>
              <c:strCache>
                <c:ptCount val="1"/>
                <c:pt idx="0">
                  <c:v>FPS 1</c:v>
                </c:pt>
              </c:strCache>
            </c:strRef>
          </c:tx>
          <c:spPr>
            <a:ln w="12700"/>
          </c:spPr>
          <c:marker>
            <c:symbol val="none"/>
          </c:marker>
          <c:val>
            <c:numRef>
              <c:f>'Server Bandwidth'!$B$2:$B$446</c:f>
              <c:numCache>
                <c:formatCode>General</c:formatCode>
                <c:ptCount val="445"/>
                <c:pt idx="0">
                  <c:v>1184</c:v>
                </c:pt>
                <c:pt idx="1">
                  <c:v>1184</c:v>
                </c:pt>
                <c:pt idx="2">
                  <c:v>1184</c:v>
                </c:pt>
                <c:pt idx="3">
                  <c:v>1184</c:v>
                </c:pt>
                <c:pt idx="4">
                  <c:v>848</c:v>
                </c:pt>
                <c:pt idx="5">
                  <c:v>0</c:v>
                </c:pt>
                <c:pt idx="6">
                  <c:v>0</c:v>
                </c:pt>
                <c:pt idx="7">
                  <c:v>0</c:v>
                </c:pt>
                <c:pt idx="8">
                  <c:v>0</c:v>
                </c:pt>
                <c:pt idx="9">
                  <c:v>2080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8528</c:v>
                </c:pt>
                <c:pt idx="31">
                  <c:v>5760</c:v>
                </c:pt>
                <c:pt idx="32">
                  <c:v>7920</c:v>
                </c:pt>
                <c:pt idx="33">
                  <c:v>33120</c:v>
                </c:pt>
                <c:pt idx="34">
                  <c:v>10080</c:v>
                </c:pt>
                <c:pt idx="35">
                  <c:v>5040</c:v>
                </c:pt>
                <c:pt idx="36">
                  <c:v>16912</c:v>
                </c:pt>
                <c:pt idx="37">
                  <c:v>65536</c:v>
                </c:pt>
                <c:pt idx="38">
                  <c:v>65424</c:v>
                </c:pt>
                <c:pt idx="39">
                  <c:v>7968</c:v>
                </c:pt>
                <c:pt idx="40">
                  <c:v>11168</c:v>
                </c:pt>
                <c:pt idx="41">
                  <c:v>12192</c:v>
                </c:pt>
                <c:pt idx="42">
                  <c:v>12320</c:v>
                </c:pt>
                <c:pt idx="43">
                  <c:v>11936</c:v>
                </c:pt>
                <c:pt idx="44">
                  <c:v>17120</c:v>
                </c:pt>
                <c:pt idx="45">
                  <c:v>15840</c:v>
                </c:pt>
                <c:pt idx="46">
                  <c:v>16704</c:v>
                </c:pt>
                <c:pt idx="47">
                  <c:v>16304</c:v>
                </c:pt>
                <c:pt idx="48">
                  <c:v>14768</c:v>
                </c:pt>
                <c:pt idx="49">
                  <c:v>7328</c:v>
                </c:pt>
                <c:pt idx="50">
                  <c:v>14640</c:v>
                </c:pt>
                <c:pt idx="51">
                  <c:v>14768</c:v>
                </c:pt>
                <c:pt idx="52">
                  <c:v>14768</c:v>
                </c:pt>
                <c:pt idx="53">
                  <c:v>14768</c:v>
                </c:pt>
                <c:pt idx="54">
                  <c:v>13152</c:v>
                </c:pt>
                <c:pt idx="55">
                  <c:v>14720</c:v>
                </c:pt>
                <c:pt idx="56">
                  <c:v>14048</c:v>
                </c:pt>
                <c:pt idx="57">
                  <c:v>15536</c:v>
                </c:pt>
                <c:pt idx="58">
                  <c:v>14432</c:v>
                </c:pt>
                <c:pt idx="59">
                  <c:v>21296</c:v>
                </c:pt>
                <c:pt idx="60">
                  <c:v>21952</c:v>
                </c:pt>
                <c:pt idx="61">
                  <c:v>17184</c:v>
                </c:pt>
                <c:pt idx="62">
                  <c:v>18464</c:v>
                </c:pt>
                <c:pt idx="63">
                  <c:v>18720</c:v>
                </c:pt>
                <c:pt idx="64">
                  <c:v>21056</c:v>
                </c:pt>
                <c:pt idx="65">
                  <c:v>23648</c:v>
                </c:pt>
                <c:pt idx="66">
                  <c:v>22624</c:v>
                </c:pt>
                <c:pt idx="67">
                  <c:v>26160</c:v>
                </c:pt>
                <c:pt idx="68">
                  <c:v>26800</c:v>
                </c:pt>
                <c:pt idx="69">
                  <c:v>17904</c:v>
                </c:pt>
                <c:pt idx="70">
                  <c:v>20384</c:v>
                </c:pt>
                <c:pt idx="71">
                  <c:v>21408</c:v>
                </c:pt>
                <c:pt idx="72">
                  <c:v>22688</c:v>
                </c:pt>
                <c:pt idx="73">
                  <c:v>16160</c:v>
                </c:pt>
                <c:pt idx="74">
                  <c:v>26848</c:v>
                </c:pt>
                <c:pt idx="75">
                  <c:v>27952</c:v>
                </c:pt>
                <c:pt idx="76">
                  <c:v>55088</c:v>
                </c:pt>
                <c:pt idx="77">
                  <c:v>28464</c:v>
                </c:pt>
                <c:pt idx="78">
                  <c:v>28720</c:v>
                </c:pt>
                <c:pt idx="79">
                  <c:v>24496</c:v>
                </c:pt>
                <c:pt idx="80">
                  <c:v>26080</c:v>
                </c:pt>
                <c:pt idx="81">
                  <c:v>24288</c:v>
                </c:pt>
                <c:pt idx="82">
                  <c:v>19872</c:v>
                </c:pt>
                <c:pt idx="83">
                  <c:v>21216</c:v>
                </c:pt>
                <c:pt idx="84">
                  <c:v>22704</c:v>
                </c:pt>
                <c:pt idx="85">
                  <c:v>27952</c:v>
                </c:pt>
                <c:pt idx="86">
                  <c:v>24288</c:v>
                </c:pt>
                <c:pt idx="87">
                  <c:v>25648</c:v>
                </c:pt>
                <c:pt idx="88">
                  <c:v>26672</c:v>
                </c:pt>
                <c:pt idx="89">
                  <c:v>18752</c:v>
                </c:pt>
                <c:pt idx="90">
                  <c:v>24336</c:v>
                </c:pt>
                <c:pt idx="91">
                  <c:v>23728</c:v>
                </c:pt>
                <c:pt idx="92">
                  <c:v>24496</c:v>
                </c:pt>
                <c:pt idx="93">
                  <c:v>24240</c:v>
                </c:pt>
                <c:pt idx="94">
                  <c:v>20384</c:v>
                </c:pt>
                <c:pt idx="95">
                  <c:v>21408</c:v>
                </c:pt>
                <c:pt idx="96">
                  <c:v>21920</c:v>
                </c:pt>
                <c:pt idx="97">
                  <c:v>74208</c:v>
                </c:pt>
                <c:pt idx="98">
                  <c:v>22304</c:v>
                </c:pt>
                <c:pt idx="99">
                  <c:v>18464</c:v>
                </c:pt>
                <c:pt idx="100">
                  <c:v>16288</c:v>
                </c:pt>
                <c:pt idx="101">
                  <c:v>17952</c:v>
                </c:pt>
                <c:pt idx="102">
                  <c:v>18336</c:v>
                </c:pt>
                <c:pt idx="103">
                  <c:v>20896</c:v>
                </c:pt>
                <c:pt idx="104">
                  <c:v>21024</c:v>
                </c:pt>
                <c:pt idx="105">
                  <c:v>17952</c:v>
                </c:pt>
                <c:pt idx="106">
                  <c:v>22176</c:v>
                </c:pt>
                <c:pt idx="107">
                  <c:v>26912</c:v>
                </c:pt>
                <c:pt idx="108">
                  <c:v>19360</c:v>
                </c:pt>
                <c:pt idx="109">
                  <c:v>19824</c:v>
                </c:pt>
                <c:pt idx="110">
                  <c:v>29744</c:v>
                </c:pt>
                <c:pt idx="111">
                  <c:v>24288</c:v>
                </c:pt>
                <c:pt idx="112">
                  <c:v>24368</c:v>
                </c:pt>
                <c:pt idx="113">
                  <c:v>23184</c:v>
                </c:pt>
                <c:pt idx="114">
                  <c:v>18976</c:v>
                </c:pt>
                <c:pt idx="115">
                  <c:v>25120</c:v>
                </c:pt>
                <c:pt idx="116">
                  <c:v>25056</c:v>
                </c:pt>
                <c:pt idx="117">
                  <c:v>25568</c:v>
                </c:pt>
                <c:pt idx="118">
                  <c:v>28304</c:v>
                </c:pt>
                <c:pt idx="119">
                  <c:v>25360</c:v>
                </c:pt>
                <c:pt idx="120">
                  <c:v>24544</c:v>
                </c:pt>
                <c:pt idx="121">
                  <c:v>21280</c:v>
                </c:pt>
                <c:pt idx="122">
                  <c:v>25632</c:v>
                </c:pt>
                <c:pt idx="123">
                  <c:v>21152</c:v>
                </c:pt>
                <c:pt idx="124">
                  <c:v>22176</c:v>
                </c:pt>
                <c:pt idx="125">
                  <c:v>20512</c:v>
                </c:pt>
                <c:pt idx="126">
                  <c:v>17312</c:v>
                </c:pt>
                <c:pt idx="127">
                  <c:v>17440</c:v>
                </c:pt>
                <c:pt idx="128">
                  <c:v>21024</c:v>
                </c:pt>
                <c:pt idx="129">
                  <c:v>25824</c:v>
                </c:pt>
                <c:pt idx="130">
                  <c:v>24624</c:v>
                </c:pt>
                <c:pt idx="131">
                  <c:v>25184</c:v>
                </c:pt>
                <c:pt idx="132">
                  <c:v>22880</c:v>
                </c:pt>
                <c:pt idx="133">
                  <c:v>29536</c:v>
                </c:pt>
                <c:pt idx="134">
                  <c:v>29504</c:v>
                </c:pt>
                <c:pt idx="135">
                  <c:v>23712</c:v>
                </c:pt>
                <c:pt idx="136">
                  <c:v>32496</c:v>
                </c:pt>
                <c:pt idx="137">
                  <c:v>71952</c:v>
                </c:pt>
                <c:pt idx="138">
                  <c:v>23456</c:v>
                </c:pt>
                <c:pt idx="139">
                  <c:v>17952</c:v>
                </c:pt>
                <c:pt idx="140">
                  <c:v>19488</c:v>
                </c:pt>
                <c:pt idx="141">
                  <c:v>20128</c:v>
                </c:pt>
                <c:pt idx="142">
                  <c:v>20128</c:v>
                </c:pt>
                <c:pt idx="143">
                  <c:v>20768</c:v>
                </c:pt>
                <c:pt idx="144">
                  <c:v>18592</c:v>
                </c:pt>
                <c:pt idx="145">
                  <c:v>25776</c:v>
                </c:pt>
                <c:pt idx="146">
                  <c:v>25488</c:v>
                </c:pt>
                <c:pt idx="147">
                  <c:v>21152</c:v>
                </c:pt>
                <c:pt idx="148">
                  <c:v>20256</c:v>
                </c:pt>
                <c:pt idx="149">
                  <c:v>19744</c:v>
                </c:pt>
                <c:pt idx="150">
                  <c:v>23840</c:v>
                </c:pt>
                <c:pt idx="151">
                  <c:v>27168</c:v>
                </c:pt>
                <c:pt idx="152">
                  <c:v>20896</c:v>
                </c:pt>
                <c:pt idx="153">
                  <c:v>23072</c:v>
                </c:pt>
                <c:pt idx="154">
                  <c:v>19360</c:v>
                </c:pt>
                <c:pt idx="155">
                  <c:v>20128</c:v>
                </c:pt>
                <c:pt idx="156">
                  <c:v>22176</c:v>
                </c:pt>
                <c:pt idx="157">
                  <c:v>24608</c:v>
                </c:pt>
                <c:pt idx="158">
                  <c:v>23024</c:v>
                </c:pt>
                <c:pt idx="159">
                  <c:v>18256</c:v>
                </c:pt>
                <c:pt idx="160">
                  <c:v>20128</c:v>
                </c:pt>
                <c:pt idx="161">
                  <c:v>21024</c:v>
                </c:pt>
                <c:pt idx="162">
                  <c:v>19616</c:v>
                </c:pt>
                <c:pt idx="163">
                  <c:v>24432</c:v>
                </c:pt>
                <c:pt idx="164">
                  <c:v>19664</c:v>
                </c:pt>
                <c:pt idx="165">
                  <c:v>21024</c:v>
                </c:pt>
                <c:pt idx="166">
                  <c:v>19696</c:v>
                </c:pt>
                <c:pt idx="167">
                  <c:v>18208</c:v>
                </c:pt>
                <c:pt idx="168">
                  <c:v>19616</c:v>
                </c:pt>
                <c:pt idx="169">
                  <c:v>18464</c:v>
                </c:pt>
                <c:pt idx="170">
                  <c:v>18208</c:v>
                </c:pt>
                <c:pt idx="171">
                  <c:v>20640</c:v>
                </c:pt>
                <c:pt idx="172">
                  <c:v>20640</c:v>
                </c:pt>
                <c:pt idx="173">
                  <c:v>17952</c:v>
                </c:pt>
                <c:pt idx="174">
                  <c:v>16976</c:v>
                </c:pt>
                <c:pt idx="175">
                  <c:v>22896</c:v>
                </c:pt>
                <c:pt idx="176">
                  <c:v>18080</c:v>
                </c:pt>
                <c:pt idx="177">
                  <c:v>17104</c:v>
                </c:pt>
                <c:pt idx="178">
                  <c:v>29424</c:v>
                </c:pt>
                <c:pt idx="179">
                  <c:v>20000</c:v>
                </c:pt>
                <c:pt idx="180">
                  <c:v>17184</c:v>
                </c:pt>
                <c:pt idx="181">
                  <c:v>16672</c:v>
                </c:pt>
                <c:pt idx="182">
                  <c:v>14160</c:v>
                </c:pt>
                <c:pt idx="183">
                  <c:v>20720</c:v>
                </c:pt>
                <c:pt idx="184">
                  <c:v>17824</c:v>
                </c:pt>
                <c:pt idx="185">
                  <c:v>18464</c:v>
                </c:pt>
                <c:pt idx="186">
                  <c:v>15264</c:v>
                </c:pt>
                <c:pt idx="187">
                  <c:v>15648</c:v>
                </c:pt>
                <c:pt idx="188">
                  <c:v>16288</c:v>
                </c:pt>
                <c:pt idx="189">
                  <c:v>17440</c:v>
                </c:pt>
                <c:pt idx="190">
                  <c:v>19232</c:v>
                </c:pt>
                <c:pt idx="191">
                  <c:v>18512</c:v>
                </c:pt>
                <c:pt idx="192">
                  <c:v>23584</c:v>
                </c:pt>
                <c:pt idx="193">
                  <c:v>25840</c:v>
                </c:pt>
                <c:pt idx="194">
                  <c:v>22048</c:v>
                </c:pt>
                <c:pt idx="195">
                  <c:v>24208</c:v>
                </c:pt>
                <c:pt idx="196">
                  <c:v>27056</c:v>
                </c:pt>
                <c:pt idx="197">
                  <c:v>28592</c:v>
                </c:pt>
                <c:pt idx="198">
                  <c:v>26208</c:v>
                </c:pt>
                <c:pt idx="199">
                  <c:v>34992</c:v>
                </c:pt>
                <c:pt idx="200">
                  <c:v>30000</c:v>
                </c:pt>
                <c:pt idx="201">
                  <c:v>45632</c:v>
                </c:pt>
                <c:pt idx="202">
                  <c:v>32000</c:v>
                </c:pt>
                <c:pt idx="203">
                  <c:v>27664</c:v>
                </c:pt>
                <c:pt idx="204">
                  <c:v>19360</c:v>
                </c:pt>
                <c:pt idx="205">
                  <c:v>19360</c:v>
                </c:pt>
                <c:pt idx="206">
                  <c:v>18336</c:v>
                </c:pt>
                <c:pt idx="207">
                  <c:v>20640</c:v>
                </c:pt>
                <c:pt idx="208">
                  <c:v>21024</c:v>
                </c:pt>
                <c:pt idx="209">
                  <c:v>25824</c:v>
                </c:pt>
                <c:pt idx="210">
                  <c:v>28128</c:v>
                </c:pt>
                <c:pt idx="211">
                  <c:v>26992</c:v>
                </c:pt>
                <c:pt idx="212">
                  <c:v>16288</c:v>
                </c:pt>
                <c:pt idx="213">
                  <c:v>18800</c:v>
                </c:pt>
                <c:pt idx="214">
                  <c:v>24416</c:v>
                </c:pt>
                <c:pt idx="215">
                  <c:v>26384</c:v>
                </c:pt>
                <c:pt idx="216">
                  <c:v>20896</c:v>
                </c:pt>
                <c:pt idx="217">
                  <c:v>18848</c:v>
                </c:pt>
                <c:pt idx="218">
                  <c:v>16336</c:v>
                </c:pt>
                <c:pt idx="219">
                  <c:v>18928</c:v>
                </c:pt>
                <c:pt idx="220">
                  <c:v>17056</c:v>
                </c:pt>
                <c:pt idx="221">
                  <c:v>18976</c:v>
                </c:pt>
                <c:pt idx="222">
                  <c:v>19360</c:v>
                </c:pt>
                <c:pt idx="223">
                  <c:v>20000</c:v>
                </c:pt>
                <c:pt idx="224">
                  <c:v>18336</c:v>
                </c:pt>
                <c:pt idx="225">
                  <c:v>20640</c:v>
                </c:pt>
                <c:pt idx="226">
                  <c:v>25968</c:v>
                </c:pt>
                <c:pt idx="227">
                  <c:v>24928</c:v>
                </c:pt>
                <c:pt idx="228">
                  <c:v>22208</c:v>
                </c:pt>
                <c:pt idx="229">
                  <c:v>18720</c:v>
                </c:pt>
                <c:pt idx="230">
                  <c:v>21536</c:v>
                </c:pt>
                <c:pt idx="231">
                  <c:v>18928</c:v>
                </c:pt>
                <c:pt idx="232">
                  <c:v>15776</c:v>
                </c:pt>
                <c:pt idx="233">
                  <c:v>16672</c:v>
                </c:pt>
                <c:pt idx="234">
                  <c:v>18464</c:v>
                </c:pt>
                <c:pt idx="235">
                  <c:v>20768</c:v>
                </c:pt>
                <c:pt idx="236">
                  <c:v>21664</c:v>
                </c:pt>
                <c:pt idx="237">
                  <c:v>18928</c:v>
                </c:pt>
                <c:pt idx="238">
                  <c:v>28256</c:v>
                </c:pt>
                <c:pt idx="239">
                  <c:v>26896</c:v>
                </c:pt>
                <c:pt idx="240">
                  <c:v>19104</c:v>
                </c:pt>
                <c:pt idx="241">
                  <c:v>18512</c:v>
                </c:pt>
                <c:pt idx="242">
                  <c:v>25840</c:v>
                </c:pt>
                <c:pt idx="243">
                  <c:v>33648</c:v>
                </c:pt>
                <c:pt idx="244">
                  <c:v>73744</c:v>
                </c:pt>
                <c:pt idx="245">
                  <c:v>23072</c:v>
                </c:pt>
                <c:pt idx="246">
                  <c:v>24112</c:v>
                </c:pt>
                <c:pt idx="247">
                  <c:v>27568</c:v>
                </c:pt>
                <c:pt idx="248">
                  <c:v>24080</c:v>
                </c:pt>
                <c:pt idx="249">
                  <c:v>18720</c:v>
                </c:pt>
                <c:pt idx="250">
                  <c:v>20128</c:v>
                </c:pt>
                <c:pt idx="251">
                  <c:v>18464</c:v>
                </c:pt>
                <c:pt idx="252">
                  <c:v>17184</c:v>
                </c:pt>
                <c:pt idx="253">
                  <c:v>23200</c:v>
                </c:pt>
                <c:pt idx="254">
                  <c:v>22432</c:v>
                </c:pt>
                <c:pt idx="255">
                  <c:v>23840</c:v>
                </c:pt>
                <c:pt idx="256">
                  <c:v>41536</c:v>
                </c:pt>
                <c:pt idx="257">
                  <c:v>73232</c:v>
                </c:pt>
                <c:pt idx="258">
                  <c:v>21536</c:v>
                </c:pt>
                <c:pt idx="259">
                  <c:v>19872</c:v>
                </c:pt>
                <c:pt idx="260">
                  <c:v>22560</c:v>
                </c:pt>
                <c:pt idx="261">
                  <c:v>18208</c:v>
                </c:pt>
                <c:pt idx="262">
                  <c:v>19360</c:v>
                </c:pt>
                <c:pt idx="263">
                  <c:v>19232</c:v>
                </c:pt>
                <c:pt idx="264">
                  <c:v>21920</c:v>
                </c:pt>
                <c:pt idx="265">
                  <c:v>20000</c:v>
                </c:pt>
                <c:pt idx="266">
                  <c:v>20256</c:v>
                </c:pt>
                <c:pt idx="267">
                  <c:v>20896</c:v>
                </c:pt>
                <c:pt idx="268">
                  <c:v>24928</c:v>
                </c:pt>
                <c:pt idx="269">
                  <c:v>28848</c:v>
                </c:pt>
                <c:pt idx="270">
                  <c:v>25392</c:v>
                </c:pt>
                <c:pt idx="271">
                  <c:v>18080</c:v>
                </c:pt>
                <c:pt idx="272">
                  <c:v>24160</c:v>
                </c:pt>
                <c:pt idx="273">
                  <c:v>26672</c:v>
                </c:pt>
                <c:pt idx="274">
                  <c:v>27568</c:v>
                </c:pt>
                <c:pt idx="275">
                  <c:v>22336</c:v>
                </c:pt>
                <c:pt idx="276">
                  <c:v>28464</c:v>
                </c:pt>
                <c:pt idx="277">
                  <c:v>27488</c:v>
                </c:pt>
                <c:pt idx="278">
                  <c:v>28800</c:v>
                </c:pt>
                <c:pt idx="279">
                  <c:v>28256</c:v>
                </c:pt>
                <c:pt idx="280">
                  <c:v>18336</c:v>
                </c:pt>
                <c:pt idx="281">
                  <c:v>23200</c:v>
                </c:pt>
                <c:pt idx="282">
                  <c:v>17824</c:v>
                </c:pt>
                <c:pt idx="283">
                  <c:v>18080</c:v>
                </c:pt>
                <c:pt idx="284">
                  <c:v>22560</c:v>
                </c:pt>
                <c:pt idx="285">
                  <c:v>22176</c:v>
                </c:pt>
                <c:pt idx="286">
                  <c:v>95024</c:v>
                </c:pt>
                <c:pt idx="287">
                  <c:v>29984</c:v>
                </c:pt>
                <c:pt idx="288">
                  <c:v>21152</c:v>
                </c:pt>
                <c:pt idx="289">
                  <c:v>18720</c:v>
                </c:pt>
                <c:pt idx="290">
                  <c:v>23648</c:v>
                </c:pt>
                <c:pt idx="291">
                  <c:v>29104</c:v>
                </c:pt>
                <c:pt idx="292">
                  <c:v>17696</c:v>
                </c:pt>
                <c:pt idx="293">
                  <c:v>21280</c:v>
                </c:pt>
                <c:pt idx="294">
                  <c:v>19232</c:v>
                </c:pt>
                <c:pt idx="295">
                  <c:v>24176</c:v>
                </c:pt>
                <c:pt idx="296">
                  <c:v>25136</c:v>
                </c:pt>
                <c:pt idx="297">
                  <c:v>23728</c:v>
                </c:pt>
                <c:pt idx="298">
                  <c:v>27520</c:v>
                </c:pt>
                <c:pt idx="299">
                  <c:v>28464</c:v>
                </c:pt>
                <c:pt idx="300">
                  <c:v>24512</c:v>
                </c:pt>
                <c:pt idx="301">
                  <c:v>20384</c:v>
                </c:pt>
                <c:pt idx="302">
                  <c:v>24672</c:v>
                </c:pt>
                <c:pt idx="303">
                  <c:v>22880</c:v>
                </c:pt>
                <c:pt idx="304">
                  <c:v>19232</c:v>
                </c:pt>
                <c:pt idx="305">
                  <c:v>21408</c:v>
                </c:pt>
                <c:pt idx="306">
                  <c:v>25568</c:v>
                </c:pt>
                <c:pt idx="307">
                  <c:v>24928</c:v>
                </c:pt>
                <c:pt idx="308">
                  <c:v>19616</c:v>
                </c:pt>
                <c:pt idx="309">
                  <c:v>24864</c:v>
                </c:pt>
                <c:pt idx="310">
                  <c:v>20000</c:v>
                </c:pt>
                <c:pt idx="311">
                  <c:v>20896</c:v>
                </c:pt>
                <c:pt idx="312">
                  <c:v>21792</c:v>
                </c:pt>
                <c:pt idx="313">
                  <c:v>18720</c:v>
                </c:pt>
                <c:pt idx="314">
                  <c:v>20768</c:v>
                </c:pt>
                <c:pt idx="315">
                  <c:v>22048</c:v>
                </c:pt>
                <c:pt idx="316">
                  <c:v>23456</c:v>
                </c:pt>
                <c:pt idx="317">
                  <c:v>22560</c:v>
                </c:pt>
                <c:pt idx="318">
                  <c:v>22432</c:v>
                </c:pt>
                <c:pt idx="319">
                  <c:v>27168</c:v>
                </c:pt>
                <c:pt idx="320">
                  <c:v>21664</c:v>
                </c:pt>
                <c:pt idx="321">
                  <c:v>96176</c:v>
                </c:pt>
                <c:pt idx="322">
                  <c:v>25760</c:v>
                </c:pt>
                <c:pt idx="323">
                  <c:v>23328</c:v>
                </c:pt>
                <c:pt idx="324">
                  <c:v>29968</c:v>
                </c:pt>
                <c:pt idx="325">
                  <c:v>25696</c:v>
                </c:pt>
                <c:pt idx="326">
                  <c:v>22208</c:v>
                </c:pt>
                <c:pt idx="327">
                  <c:v>20512</c:v>
                </c:pt>
                <c:pt idx="328">
                  <c:v>21792</c:v>
                </c:pt>
                <c:pt idx="329">
                  <c:v>20000</c:v>
                </c:pt>
                <c:pt idx="330">
                  <c:v>20640</c:v>
                </c:pt>
                <c:pt idx="331">
                  <c:v>23584</c:v>
                </c:pt>
                <c:pt idx="332">
                  <c:v>20384</c:v>
                </c:pt>
                <c:pt idx="333">
                  <c:v>17392</c:v>
                </c:pt>
                <c:pt idx="334">
                  <c:v>23008</c:v>
                </c:pt>
                <c:pt idx="335">
                  <c:v>24160</c:v>
                </c:pt>
                <c:pt idx="336">
                  <c:v>17184</c:v>
                </c:pt>
                <c:pt idx="337">
                  <c:v>19488</c:v>
                </c:pt>
                <c:pt idx="338">
                  <c:v>19232</c:v>
                </c:pt>
                <c:pt idx="339">
                  <c:v>22816</c:v>
                </c:pt>
                <c:pt idx="340">
                  <c:v>23712</c:v>
                </c:pt>
                <c:pt idx="341">
                  <c:v>18080</c:v>
                </c:pt>
                <c:pt idx="342">
                  <c:v>18080</c:v>
                </c:pt>
                <c:pt idx="343">
                  <c:v>19360</c:v>
                </c:pt>
                <c:pt idx="344">
                  <c:v>22048</c:v>
                </c:pt>
                <c:pt idx="345">
                  <c:v>23328</c:v>
                </c:pt>
                <c:pt idx="346">
                  <c:v>20512</c:v>
                </c:pt>
                <c:pt idx="347">
                  <c:v>22560</c:v>
                </c:pt>
                <c:pt idx="348">
                  <c:v>21792</c:v>
                </c:pt>
                <c:pt idx="349">
                  <c:v>24736</c:v>
                </c:pt>
                <c:pt idx="350">
                  <c:v>22432</c:v>
                </c:pt>
                <c:pt idx="351">
                  <c:v>20384</c:v>
                </c:pt>
                <c:pt idx="352">
                  <c:v>23968</c:v>
                </c:pt>
                <c:pt idx="353">
                  <c:v>22720</c:v>
                </c:pt>
                <c:pt idx="354">
                  <c:v>24240</c:v>
                </c:pt>
                <c:pt idx="355">
                  <c:v>21744</c:v>
                </c:pt>
                <c:pt idx="356">
                  <c:v>21280</c:v>
                </c:pt>
                <c:pt idx="357">
                  <c:v>20128</c:v>
                </c:pt>
                <c:pt idx="358">
                  <c:v>22944</c:v>
                </c:pt>
                <c:pt idx="359">
                  <c:v>23200</c:v>
                </c:pt>
                <c:pt idx="360">
                  <c:v>24496</c:v>
                </c:pt>
                <c:pt idx="361">
                  <c:v>26720</c:v>
                </c:pt>
                <c:pt idx="362">
                  <c:v>22560</c:v>
                </c:pt>
                <c:pt idx="363">
                  <c:v>23456</c:v>
                </c:pt>
                <c:pt idx="364">
                  <c:v>28688</c:v>
                </c:pt>
                <c:pt idx="365">
                  <c:v>28976</c:v>
                </c:pt>
                <c:pt idx="366">
                  <c:v>20000</c:v>
                </c:pt>
                <c:pt idx="367">
                  <c:v>18976</c:v>
                </c:pt>
                <c:pt idx="368">
                  <c:v>25632</c:v>
                </c:pt>
                <c:pt idx="369">
                  <c:v>21792</c:v>
                </c:pt>
                <c:pt idx="370">
                  <c:v>20000</c:v>
                </c:pt>
                <c:pt idx="371">
                  <c:v>19744</c:v>
                </c:pt>
                <c:pt idx="372">
                  <c:v>28528</c:v>
                </c:pt>
                <c:pt idx="373">
                  <c:v>16416</c:v>
                </c:pt>
                <c:pt idx="374">
                  <c:v>8224</c:v>
                </c:pt>
                <c:pt idx="375">
                  <c:v>8096</c:v>
                </c:pt>
                <c:pt idx="376">
                  <c:v>7200</c:v>
                </c:pt>
                <c:pt idx="377">
                  <c:v>7328</c:v>
                </c:pt>
                <c:pt idx="378">
                  <c:v>7840</c:v>
                </c:pt>
                <c:pt idx="379">
                  <c:v>31696</c:v>
                </c:pt>
                <c:pt idx="380">
                  <c:v>22816</c:v>
                </c:pt>
                <c:pt idx="381">
                  <c:v>21280</c:v>
                </c:pt>
                <c:pt idx="382">
                  <c:v>11792</c:v>
                </c:pt>
                <c:pt idx="383">
                  <c:v>6640</c:v>
                </c:pt>
                <c:pt idx="384">
                  <c:v>4512</c:v>
                </c:pt>
                <c:pt idx="385">
                  <c:v>7792</c:v>
                </c:pt>
                <c:pt idx="386">
                  <c:v>11328</c:v>
                </c:pt>
                <c:pt idx="387">
                  <c:v>18000</c:v>
                </c:pt>
                <c:pt idx="388">
                  <c:v>12016</c:v>
                </c:pt>
                <c:pt idx="389">
                  <c:v>19664</c:v>
                </c:pt>
                <c:pt idx="390">
                  <c:v>8992</c:v>
                </c:pt>
                <c:pt idx="391">
                  <c:v>9712</c:v>
                </c:pt>
                <c:pt idx="392">
                  <c:v>8480</c:v>
                </c:pt>
                <c:pt idx="393">
                  <c:v>8736</c:v>
                </c:pt>
                <c:pt idx="394">
                  <c:v>6784</c:v>
                </c:pt>
                <c:pt idx="395">
                  <c:v>976</c:v>
                </c:pt>
                <c:pt idx="396">
                  <c:v>0</c:v>
                </c:pt>
                <c:pt idx="397">
                  <c:v>0</c:v>
                </c:pt>
                <c:pt idx="398">
                  <c:v>480</c:v>
                </c:pt>
                <c:pt idx="399">
                  <c:v>10576</c:v>
                </c:pt>
                <c:pt idx="400">
                  <c:v>0</c:v>
                </c:pt>
              </c:numCache>
            </c:numRef>
          </c:val>
          <c:smooth val="0"/>
        </c:ser>
        <c:ser>
          <c:idx val="1"/>
          <c:order val="1"/>
          <c:tx>
            <c:strRef>
              <c:f>'Server Bandwidth'!$C$1</c:f>
              <c:strCache>
                <c:ptCount val="1"/>
                <c:pt idx="0">
                  <c:v>FPS 2</c:v>
                </c:pt>
              </c:strCache>
            </c:strRef>
          </c:tx>
          <c:spPr>
            <a:ln w="12700"/>
          </c:spPr>
          <c:marker>
            <c:symbol val="none"/>
          </c:marker>
          <c:val>
            <c:numRef>
              <c:f>'Server Bandwidth'!$C$2:$C$446</c:f>
              <c:numCache>
                <c:formatCode>General</c:formatCode>
                <c:ptCount val="445"/>
                <c:pt idx="0">
                  <c:v>21360</c:v>
                </c:pt>
                <c:pt idx="1">
                  <c:v>25944</c:v>
                </c:pt>
                <c:pt idx="2">
                  <c:v>62224</c:v>
                </c:pt>
                <c:pt idx="3">
                  <c:v>25864</c:v>
                </c:pt>
                <c:pt idx="4">
                  <c:v>52560</c:v>
                </c:pt>
                <c:pt idx="5">
                  <c:v>62584</c:v>
                </c:pt>
                <c:pt idx="6">
                  <c:v>62672</c:v>
                </c:pt>
                <c:pt idx="7">
                  <c:v>46056</c:v>
                </c:pt>
                <c:pt idx="8">
                  <c:v>89256</c:v>
                </c:pt>
                <c:pt idx="9">
                  <c:v>340120</c:v>
                </c:pt>
                <c:pt idx="10">
                  <c:v>130776</c:v>
                </c:pt>
                <c:pt idx="11">
                  <c:v>17112</c:v>
                </c:pt>
                <c:pt idx="12">
                  <c:v>103928</c:v>
                </c:pt>
                <c:pt idx="13">
                  <c:v>37656</c:v>
                </c:pt>
                <c:pt idx="14">
                  <c:v>30456</c:v>
                </c:pt>
                <c:pt idx="15">
                  <c:v>73160</c:v>
                </c:pt>
                <c:pt idx="16">
                  <c:v>42120</c:v>
                </c:pt>
                <c:pt idx="17">
                  <c:v>18664</c:v>
                </c:pt>
                <c:pt idx="18">
                  <c:v>15416</c:v>
                </c:pt>
                <c:pt idx="19">
                  <c:v>243792</c:v>
                </c:pt>
                <c:pt idx="20">
                  <c:v>17296</c:v>
                </c:pt>
                <c:pt idx="21">
                  <c:v>24728</c:v>
                </c:pt>
                <c:pt idx="22">
                  <c:v>64096</c:v>
                </c:pt>
                <c:pt idx="23">
                  <c:v>54952</c:v>
                </c:pt>
                <c:pt idx="24">
                  <c:v>16472</c:v>
                </c:pt>
                <c:pt idx="25">
                  <c:v>57944</c:v>
                </c:pt>
                <c:pt idx="26">
                  <c:v>29352</c:v>
                </c:pt>
                <c:pt idx="27">
                  <c:v>27240</c:v>
                </c:pt>
                <c:pt idx="28">
                  <c:v>13664</c:v>
                </c:pt>
                <c:pt idx="29">
                  <c:v>247480</c:v>
                </c:pt>
                <c:pt idx="30">
                  <c:v>21704</c:v>
                </c:pt>
                <c:pt idx="31">
                  <c:v>19168</c:v>
                </c:pt>
                <c:pt idx="32">
                  <c:v>69000</c:v>
                </c:pt>
                <c:pt idx="33">
                  <c:v>14864</c:v>
                </c:pt>
                <c:pt idx="34">
                  <c:v>26728</c:v>
                </c:pt>
                <c:pt idx="35">
                  <c:v>64024</c:v>
                </c:pt>
                <c:pt idx="36">
                  <c:v>16784</c:v>
                </c:pt>
                <c:pt idx="37">
                  <c:v>20424</c:v>
                </c:pt>
                <c:pt idx="38">
                  <c:v>23856</c:v>
                </c:pt>
                <c:pt idx="39">
                  <c:v>256800</c:v>
                </c:pt>
                <c:pt idx="40">
                  <c:v>32320</c:v>
                </c:pt>
                <c:pt idx="41">
                  <c:v>33856</c:v>
                </c:pt>
                <c:pt idx="42">
                  <c:v>59712</c:v>
                </c:pt>
                <c:pt idx="43">
                  <c:v>25040</c:v>
                </c:pt>
                <c:pt idx="44">
                  <c:v>22224</c:v>
                </c:pt>
                <c:pt idx="45">
                  <c:v>60504</c:v>
                </c:pt>
                <c:pt idx="46">
                  <c:v>12712</c:v>
                </c:pt>
                <c:pt idx="47">
                  <c:v>30584</c:v>
                </c:pt>
                <c:pt idx="48">
                  <c:v>19432</c:v>
                </c:pt>
                <c:pt idx="49">
                  <c:v>241736</c:v>
                </c:pt>
                <c:pt idx="50">
                  <c:v>18944</c:v>
                </c:pt>
                <c:pt idx="51">
                  <c:v>16408</c:v>
                </c:pt>
                <c:pt idx="52">
                  <c:v>64504</c:v>
                </c:pt>
                <c:pt idx="53">
                  <c:v>32680</c:v>
                </c:pt>
                <c:pt idx="54">
                  <c:v>15920</c:v>
                </c:pt>
                <c:pt idx="55">
                  <c:v>81296</c:v>
                </c:pt>
                <c:pt idx="56">
                  <c:v>13528</c:v>
                </c:pt>
                <c:pt idx="57">
                  <c:v>28488</c:v>
                </c:pt>
                <c:pt idx="58">
                  <c:v>8984</c:v>
                </c:pt>
                <c:pt idx="59">
                  <c:v>237504</c:v>
                </c:pt>
                <c:pt idx="60">
                  <c:v>24912</c:v>
                </c:pt>
                <c:pt idx="61">
                  <c:v>13320</c:v>
                </c:pt>
                <c:pt idx="62">
                  <c:v>50072</c:v>
                </c:pt>
                <c:pt idx="63">
                  <c:v>20168</c:v>
                </c:pt>
                <c:pt idx="64">
                  <c:v>25120</c:v>
                </c:pt>
                <c:pt idx="65">
                  <c:v>46912</c:v>
                </c:pt>
                <c:pt idx="66">
                  <c:v>21672</c:v>
                </c:pt>
                <c:pt idx="67">
                  <c:v>19648</c:v>
                </c:pt>
                <c:pt idx="68">
                  <c:v>15096</c:v>
                </c:pt>
                <c:pt idx="69">
                  <c:v>229680</c:v>
                </c:pt>
                <c:pt idx="70">
                  <c:v>27328</c:v>
                </c:pt>
                <c:pt idx="71">
                  <c:v>13792</c:v>
                </c:pt>
                <c:pt idx="72">
                  <c:v>55344</c:v>
                </c:pt>
                <c:pt idx="73">
                  <c:v>16400</c:v>
                </c:pt>
                <c:pt idx="74">
                  <c:v>11528</c:v>
                </c:pt>
                <c:pt idx="75">
                  <c:v>52248</c:v>
                </c:pt>
                <c:pt idx="76">
                  <c:v>30416</c:v>
                </c:pt>
                <c:pt idx="77">
                  <c:v>9176</c:v>
                </c:pt>
                <c:pt idx="78">
                  <c:v>14792</c:v>
                </c:pt>
                <c:pt idx="79">
                  <c:v>231792</c:v>
                </c:pt>
                <c:pt idx="80">
                  <c:v>31776</c:v>
                </c:pt>
                <c:pt idx="81">
                  <c:v>10656</c:v>
                </c:pt>
                <c:pt idx="82">
                  <c:v>40040</c:v>
                </c:pt>
                <c:pt idx="83">
                  <c:v>30584</c:v>
                </c:pt>
                <c:pt idx="84">
                  <c:v>14992</c:v>
                </c:pt>
                <c:pt idx="85">
                  <c:v>45688</c:v>
                </c:pt>
                <c:pt idx="86">
                  <c:v>24520</c:v>
                </c:pt>
                <c:pt idx="87">
                  <c:v>21056</c:v>
                </c:pt>
                <c:pt idx="88">
                  <c:v>11640</c:v>
                </c:pt>
                <c:pt idx="89">
                  <c:v>249560</c:v>
                </c:pt>
                <c:pt idx="90">
                  <c:v>50480</c:v>
                </c:pt>
                <c:pt idx="91">
                  <c:v>16328</c:v>
                </c:pt>
                <c:pt idx="92">
                  <c:v>46776</c:v>
                </c:pt>
                <c:pt idx="93">
                  <c:v>30872</c:v>
                </c:pt>
                <c:pt idx="94">
                  <c:v>14656</c:v>
                </c:pt>
                <c:pt idx="95">
                  <c:v>53376</c:v>
                </c:pt>
                <c:pt idx="96">
                  <c:v>21256</c:v>
                </c:pt>
                <c:pt idx="97">
                  <c:v>18016</c:v>
                </c:pt>
                <c:pt idx="98">
                  <c:v>10848</c:v>
                </c:pt>
                <c:pt idx="99">
                  <c:v>223944</c:v>
                </c:pt>
                <c:pt idx="100">
                  <c:v>36336</c:v>
                </c:pt>
                <c:pt idx="101">
                  <c:v>18240</c:v>
                </c:pt>
                <c:pt idx="102">
                  <c:v>43936</c:v>
                </c:pt>
                <c:pt idx="103">
                  <c:v>39848</c:v>
                </c:pt>
                <c:pt idx="104">
                  <c:v>19160</c:v>
                </c:pt>
                <c:pt idx="105">
                  <c:v>36568</c:v>
                </c:pt>
                <c:pt idx="106">
                  <c:v>39712</c:v>
                </c:pt>
                <c:pt idx="107">
                  <c:v>17944</c:v>
                </c:pt>
                <c:pt idx="108">
                  <c:v>12856</c:v>
                </c:pt>
                <c:pt idx="109">
                  <c:v>224264</c:v>
                </c:pt>
                <c:pt idx="110">
                  <c:v>39872</c:v>
                </c:pt>
                <c:pt idx="111">
                  <c:v>16072</c:v>
                </c:pt>
                <c:pt idx="112">
                  <c:v>35976</c:v>
                </c:pt>
                <c:pt idx="113">
                  <c:v>36776</c:v>
                </c:pt>
                <c:pt idx="114">
                  <c:v>15616</c:v>
                </c:pt>
                <c:pt idx="115">
                  <c:v>45280</c:v>
                </c:pt>
                <c:pt idx="116">
                  <c:v>37232</c:v>
                </c:pt>
                <c:pt idx="117">
                  <c:v>31176</c:v>
                </c:pt>
                <c:pt idx="118">
                  <c:v>17448</c:v>
                </c:pt>
                <c:pt idx="119">
                  <c:v>219576</c:v>
                </c:pt>
                <c:pt idx="120">
                  <c:v>70352</c:v>
                </c:pt>
                <c:pt idx="121">
                  <c:v>28504</c:v>
                </c:pt>
                <c:pt idx="122">
                  <c:v>48120</c:v>
                </c:pt>
                <c:pt idx="123">
                  <c:v>54336</c:v>
                </c:pt>
                <c:pt idx="124">
                  <c:v>26072</c:v>
                </c:pt>
                <c:pt idx="125">
                  <c:v>49784</c:v>
                </c:pt>
                <c:pt idx="126">
                  <c:v>39640</c:v>
                </c:pt>
                <c:pt idx="127">
                  <c:v>17520</c:v>
                </c:pt>
                <c:pt idx="128">
                  <c:v>21664</c:v>
                </c:pt>
                <c:pt idx="129">
                  <c:v>118048</c:v>
                </c:pt>
                <c:pt idx="130">
                  <c:v>170216</c:v>
                </c:pt>
                <c:pt idx="131">
                  <c:v>26016</c:v>
                </c:pt>
                <c:pt idx="132">
                  <c:v>36264</c:v>
                </c:pt>
                <c:pt idx="133">
                  <c:v>62080</c:v>
                </c:pt>
                <c:pt idx="134">
                  <c:v>20160</c:v>
                </c:pt>
                <c:pt idx="135">
                  <c:v>37360</c:v>
                </c:pt>
                <c:pt idx="136">
                  <c:v>49736</c:v>
                </c:pt>
                <c:pt idx="137">
                  <c:v>16936</c:v>
                </c:pt>
                <c:pt idx="138">
                  <c:v>18512</c:v>
                </c:pt>
                <c:pt idx="139">
                  <c:v>98000</c:v>
                </c:pt>
                <c:pt idx="140">
                  <c:v>171344</c:v>
                </c:pt>
                <c:pt idx="141">
                  <c:v>18024</c:v>
                </c:pt>
                <c:pt idx="142">
                  <c:v>27304</c:v>
                </c:pt>
                <c:pt idx="143">
                  <c:v>52440</c:v>
                </c:pt>
                <c:pt idx="144">
                  <c:v>19864</c:v>
                </c:pt>
                <c:pt idx="145">
                  <c:v>32704</c:v>
                </c:pt>
                <c:pt idx="146">
                  <c:v>53072</c:v>
                </c:pt>
                <c:pt idx="147">
                  <c:v>17400</c:v>
                </c:pt>
                <c:pt idx="148">
                  <c:v>16080</c:v>
                </c:pt>
                <c:pt idx="149">
                  <c:v>26192</c:v>
                </c:pt>
                <c:pt idx="150">
                  <c:v>234728</c:v>
                </c:pt>
                <c:pt idx="151">
                  <c:v>13200</c:v>
                </c:pt>
                <c:pt idx="152">
                  <c:v>25448</c:v>
                </c:pt>
                <c:pt idx="153">
                  <c:v>58384</c:v>
                </c:pt>
                <c:pt idx="154">
                  <c:v>12880</c:v>
                </c:pt>
                <c:pt idx="155">
                  <c:v>24696</c:v>
                </c:pt>
                <c:pt idx="156">
                  <c:v>51352</c:v>
                </c:pt>
                <c:pt idx="157">
                  <c:v>21208</c:v>
                </c:pt>
                <c:pt idx="158">
                  <c:v>14440</c:v>
                </c:pt>
                <c:pt idx="159">
                  <c:v>13208</c:v>
                </c:pt>
                <c:pt idx="160">
                  <c:v>248928</c:v>
                </c:pt>
                <c:pt idx="161">
                  <c:v>11472</c:v>
                </c:pt>
                <c:pt idx="162">
                  <c:v>13008</c:v>
                </c:pt>
                <c:pt idx="163">
                  <c:v>55328</c:v>
                </c:pt>
                <c:pt idx="164">
                  <c:v>15752</c:v>
                </c:pt>
                <c:pt idx="165">
                  <c:v>8432</c:v>
                </c:pt>
                <c:pt idx="166">
                  <c:v>52928</c:v>
                </c:pt>
                <c:pt idx="167">
                  <c:v>20624</c:v>
                </c:pt>
                <c:pt idx="168">
                  <c:v>13000</c:v>
                </c:pt>
                <c:pt idx="169">
                  <c:v>12832</c:v>
                </c:pt>
                <c:pt idx="170">
                  <c:v>248416</c:v>
                </c:pt>
                <c:pt idx="171">
                  <c:v>14128</c:v>
                </c:pt>
                <c:pt idx="172">
                  <c:v>18160</c:v>
                </c:pt>
                <c:pt idx="173">
                  <c:v>56520</c:v>
                </c:pt>
                <c:pt idx="174">
                  <c:v>19736</c:v>
                </c:pt>
                <c:pt idx="175">
                  <c:v>10728</c:v>
                </c:pt>
                <c:pt idx="176">
                  <c:v>65592</c:v>
                </c:pt>
                <c:pt idx="177">
                  <c:v>10144</c:v>
                </c:pt>
                <c:pt idx="178">
                  <c:v>14640</c:v>
                </c:pt>
                <c:pt idx="179">
                  <c:v>13240</c:v>
                </c:pt>
                <c:pt idx="180">
                  <c:v>251736</c:v>
                </c:pt>
                <c:pt idx="181">
                  <c:v>12920</c:v>
                </c:pt>
                <c:pt idx="182">
                  <c:v>12920</c:v>
                </c:pt>
                <c:pt idx="183">
                  <c:v>62664</c:v>
                </c:pt>
                <c:pt idx="184">
                  <c:v>10696</c:v>
                </c:pt>
                <c:pt idx="185">
                  <c:v>20296</c:v>
                </c:pt>
                <c:pt idx="186">
                  <c:v>62264</c:v>
                </c:pt>
                <c:pt idx="187">
                  <c:v>12104</c:v>
                </c:pt>
                <c:pt idx="188">
                  <c:v>24936</c:v>
                </c:pt>
                <c:pt idx="189">
                  <c:v>14288</c:v>
                </c:pt>
                <c:pt idx="190">
                  <c:v>253592</c:v>
                </c:pt>
                <c:pt idx="191">
                  <c:v>22880</c:v>
                </c:pt>
                <c:pt idx="192">
                  <c:v>13872</c:v>
                </c:pt>
                <c:pt idx="193">
                  <c:v>68208</c:v>
                </c:pt>
                <c:pt idx="194">
                  <c:v>17120</c:v>
                </c:pt>
                <c:pt idx="195">
                  <c:v>19280</c:v>
                </c:pt>
                <c:pt idx="196">
                  <c:v>64680</c:v>
                </c:pt>
                <c:pt idx="197">
                  <c:v>36344</c:v>
                </c:pt>
                <c:pt idx="198">
                  <c:v>20296</c:v>
                </c:pt>
                <c:pt idx="199">
                  <c:v>16216</c:v>
                </c:pt>
                <c:pt idx="200">
                  <c:v>253976</c:v>
                </c:pt>
                <c:pt idx="201">
                  <c:v>13264</c:v>
                </c:pt>
                <c:pt idx="202">
                  <c:v>13664</c:v>
                </c:pt>
                <c:pt idx="203">
                  <c:v>55216</c:v>
                </c:pt>
                <c:pt idx="204">
                  <c:v>16704</c:v>
                </c:pt>
                <c:pt idx="205">
                  <c:v>25176</c:v>
                </c:pt>
                <c:pt idx="206">
                  <c:v>60984</c:v>
                </c:pt>
                <c:pt idx="207">
                  <c:v>18064</c:v>
                </c:pt>
                <c:pt idx="208">
                  <c:v>21904</c:v>
                </c:pt>
                <c:pt idx="209">
                  <c:v>16592</c:v>
                </c:pt>
                <c:pt idx="210">
                  <c:v>245712</c:v>
                </c:pt>
                <c:pt idx="211">
                  <c:v>20464</c:v>
                </c:pt>
                <c:pt idx="212">
                  <c:v>12688</c:v>
                </c:pt>
                <c:pt idx="213">
                  <c:v>62336</c:v>
                </c:pt>
                <c:pt idx="214">
                  <c:v>21936</c:v>
                </c:pt>
                <c:pt idx="215">
                  <c:v>13168</c:v>
                </c:pt>
                <c:pt idx="216">
                  <c:v>61856</c:v>
                </c:pt>
                <c:pt idx="217">
                  <c:v>20984</c:v>
                </c:pt>
                <c:pt idx="218">
                  <c:v>21416</c:v>
                </c:pt>
                <c:pt idx="219">
                  <c:v>13304</c:v>
                </c:pt>
                <c:pt idx="220">
                  <c:v>244992</c:v>
                </c:pt>
                <c:pt idx="221">
                  <c:v>22608</c:v>
                </c:pt>
                <c:pt idx="222">
                  <c:v>12960</c:v>
                </c:pt>
                <c:pt idx="223">
                  <c:v>62752</c:v>
                </c:pt>
                <c:pt idx="224">
                  <c:v>30984</c:v>
                </c:pt>
                <c:pt idx="225">
                  <c:v>18992</c:v>
                </c:pt>
                <c:pt idx="226">
                  <c:v>53320</c:v>
                </c:pt>
                <c:pt idx="227">
                  <c:v>18632</c:v>
                </c:pt>
                <c:pt idx="228">
                  <c:v>15800</c:v>
                </c:pt>
                <c:pt idx="229">
                  <c:v>15464</c:v>
                </c:pt>
                <c:pt idx="230">
                  <c:v>246704</c:v>
                </c:pt>
                <c:pt idx="231">
                  <c:v>13344</c:v>
                </c:pt>
                <c:pt idx="232">
                  <c:v>19112</c:v>
                </c:pt>
                <c:pt idx="233">
                  <c:v>67200</c:v>
                </c:pt>
                <c:pt idx="234">
                  <c:v>32024</c:v>
                </c:pt>
                <c:pt idx="235">
                  <c:v>15136</c:v>
                </c:pt>
                <c:pt idx="236">
                  <c:v>69368</c:v>
                </c:pt>
                <c:pt idx="237">
                  <c:v>25168</c:v>
                </c:pt>
                <c:pt idx="238">
                  <c:v>42192</c:v>
                </c:pt>
                <c:pt idx="239">
                  <c:v>16752</c:v>
                </c:pt>
                <c:pt idx="240">
                  <c:v>246560</c:v>
                </c:pt>
                <c:pt idx="241">
                  <c:v>19200</c:v>
                </c:pt>
                <c:pt idx="242">
                  <c:v>27568</c:v>
                </c:pt>
                <c:pt idx="243">
                  <c:v>61584</c:v>
                </c:pt>
                <c:pt idx="244">
                  <c:v>18536</c:v>
                </c:pt>
                <c:pt idx="245">
                  <c:v>18784</c:v>
                </c:pt>
                <c:pt idx="246">
                  <c:v>65272</c:v>
                </c:pt>
                <c:pt idx="247">
                  <c:v>27320</c:v>
                </c:pt>
                <c:pt idx="248">
                  <c:v>17072</c:v>
                </c:pt>
                <c:pt idx="249">
                  <c:v>14840</c:v>
                </c:pt>
                <c:pt idx="250">
                  <c:v>243056</c:v>
                </c:pt>
                <c:pt idx="251">
                  <c:v>24520</c:v>
                </c:pt>
                <c:pt idx="252">
                  <c:v>18944</c:v>
                </c:pt>
                <c:pt idx="253">
                  <c:v>72320</c:v>
                </c:pt>
                <c:pt idx="254">
                  <c:v>23400</c:v>
                </c:pt>
                <c:pt idx="255">
                  <c:v>13368</c:v>
                </c:pt>
                <c:pt idx="256">
                  <c:v>66416</c:v>
                </c:pt>
                <c:pt idx="257">
                  <c:v>21144</c:v>
                </c:pt>
                <c:pt idx="258">
                  <c:v>27168</c:v>
                </c:pt>
                <c:pt idx="259">
                  <c:v>12648</c:v>
                </c:pt>
                <c:pt idx="260">
                  <c:v>249104</c:v>
                </c:pt>
                <c:pt idx="261">
                  <c:v>18696</c:v>
                </c:pt>
                <c:pt idx="262">
                  <c:v>12224</c:v>
                </c:pt>
                <c:pt idx="263">
                  <c:v>60688</c:v>
                </c:pt>
                <c:pt idx="264">
                  <c:v>14744</c:v>
                </c:pt>
                <c:pt idx="265">
                  <c:v>16552</c:v>
                </c:pt>
                <c:pt idx="266">
                  <c:v>56416</c:v>
                </c:pt>
                <c:pt idx="267">
                  <c:v>17408</c:v>
                </c:pt>
                <c:pt idx="268">
                  <c:v>15848</c:v>
                </c:pt>
                <c:pt idx="269">
                  <c:v>12448</c:v>
                </c:pt>
                <c:pt idx="270">
                  <c:v>245760</c:v>
                </c:pt>
                <c:pt idx="271">
                  <c:v>22024</c:v>
                </c:pt>
                <c:pt idx="272">
                  <c:v>39088</c:v>
                </c:pt>
                <c:pt idx="273">
                  <c:v>56336</c:v>
                </c:pt>
                <c:pt idx="274">
                  <c:v>18184</c:v>
                </c:pt>
                <c:pt idx="275">
                  <c:v>20328</c:v>
                </c:pt>
                <c:pt idx="276">
                  <c:v>60480</c:v>
                </c:pt>
                <c:pt idx="277">
                  <c:v>13400</c:v>
                </c:pt>
                <c:pt idx="278">
                  <c:v>25336</c:v>
                </c:pt>
                <c:pt idx="279">
                  <c:v>17760</c:v>
                </c:pt>
                <c:pt idx="280">
                  <c:v>236872</c:v>
                </c:pt>
                <c:pt idx="281">
                  <c:v>29672</c:v>
                </c:pt>
                <c:pt idx="282">
                  <c:v>24136</c:v>
                </c:pt>
                <c:pt idx="283">
                  <c:v>61232</c:v>
                </c:pt>
                <c:pt idx="284">
                  <c:v>18360</c:v>
                </c:pt>
                <c:pt idx="285">
                  <c:v>17200</c:v>
                </c:pt>
                <c:pt idx="286">
                  <c:v>60992</c:v>
                </c:pt>
                <c:pt idx="287">
                  <c:v>21568</c:v>
                </c:pt>
                <c:pt idx="288">
                  <c:v>22376</c:v>
                </c:pt>
                <c:pt idx="289">
                  <c:v>14920</c:v>
                </c:pt>
                <c:pt idx="290">
                  <c:v>258536</c:v>
                </c:pt>
                <c:pt idx="291">
                  <c:v>11248</c:v>
                </c:pt>
                <c:pt idx="292">
                  <c:v>15184</c:v>
                </c:pt>
                <c:pt idx="293">
                  <c:v>67776</c:v>
                </c:pt>
                <c:pt idx="294">
                  <c:v>13104</c:v>
                </c:pt>
                <c:pt idx="295">
                  <c:v>18816</c:v>
                </c:pt>
                <c:pt idx="296">
                  <c:v>55320</c:v>
                </c:pt>
                <c:pt idx="297">
                  <c:v>19824</c:v>
                </c:pt>
                <c:pt idx="298">
                  <c:v>10872</c:v>
                </c:pt>
                <c:pt idx="299">
                  <c:v>13032</c:v>
                </c:pt>
                <c:pt idx="300">
                  <c:v>232528</c:v>
                </c:pt>
                <c:pt idx="301">
                  <c:v>25016</c:v>
                </c:pt>
                <c:pt idx="302">
                  <c:v>14728</c:v>
                </c:pt>
                <c:pt idx="303">
                  <c:v>55736</c:v>
                </c:pt>
                <c:pt idx="304">
                  <c:v>29272</c:v>
                </c:pt>
                <c:pt idx="305">
                  <c:v>14336</c:v>
                </c:pt>
                <c:pt idx="306">
                  <c:v>59784</c:v>
                </c:pt>
                <c:pt idx="307">
                  <c:v>25368</c:v>
                </c:pt>
                <c:pt idx="308">
                  <c:v>43408</c:v>
                </c:pt>
                <c:pt idx="309">
                  <c:v>11448</c:v>
                </c:pt>
                <c:pt idx="310">
                  <c:v>243224</c:v>
                </c:pt>
                <c:pt idx="311">
                  <c:v>16224</c:v>
                </c:pt>
                <c:pt idx="312">
                  <c:v>17424</c:v>
                </c:pt>
                <c:pt idx="313">
                  <c:v>50480</c:v>
                </c:pt>
                <c:pt idx="314">
                  <c:v>20328</c:v>
                </c:pt>
                <c:pt idx="315">
                  <c:v>27816</c:v>
                </c:pt>
                <c:pt idx="316">
                  <c:v>56256</c:v>
                </c:pt>
                <c:pt idx="317">
                  <c:v>17440</c:v>
                </c:pt>
                <c:pt idx="318">
                  <c:v>20056</c:v>
                </c:pt>
                <c:pt idx="319">
                  <c:v>11016</c:v>
                </c:pt>
                <c:pt idx="320">
                  <c:v>238080</c:v>
                </c:pt>
                <c:pt idx="321">
                  <c:v>17656</c:v>
                </c:pt>
                <c:pt idx="322">
                  <c:v>19648</c:v>
                </c:pt>
                <c:pt idx="323">
                  <c:v>46456</c:v>
                </c:pt>
                <c:pt idx="324">
                  <c:v>33592</c:v>
                </c:pt>
                <c:pt idx="325">
                  <c:v>22352</c:v>
                </c:pt>
                <c:pt idx="326">
                  <c:v>77032</c:v>
                </c:pt>
                <c:pt idx="327">
                  <c:v>22216</c:v>
                </c:pt>
                <c:pt idx="328">
                  <c:v>15608</c:v>
                </c:pt>
                <c:pt idx="329">
                  <c:v>10040</c:v>
                </c:pt>
                <c:pt idx="330">
                  <c:v>236976</c:v>
                </c:pt>
                <c:pt idx="331">
                  <c:v>29560</c:v>
                </c:pt>
                <c:pt idx="332">
                  <c:v>10880</c:v>
                </c:pt>
                <c:pt idx="333">
                  <c:v>66080</c:v>
                </c:pt>
                <c:pt idx="334">
                  <c:v>27640</c:v>
                </c:pt>
                <c:pt idx="335">
                  <c:v>14144</c:v>
                </c:pt>
                <c:pt idx="336">
                  <c:v>55848</c:v>
                </c:pt>
                <c:pt idx="337">
                  <c:v>24256</c:v>
                </c:pt>
                <c:pt idx="338">
                  <c:v>19184</c:v>
                </c:pt>
                <c:pt idx="339">
                  <c:v>13768</c:v>
                </c:pt>
                <c:pt idx="340">
                  <c:v>242304</c:v>
                </c:pt>
                <c:pt idx="341">
                  <c:v>34688</c:v>
                </c:pt>
                <c:pt idx="342">
                  <c:v>18896</c:v>
                </c:pt>
                <c:pt idx="343">
                  <c:v>46976</c:v>
                </c:pt>
                <c:pt idx="344">
                  <c:v>35608</c:v>
                </c:pt>
                <c:pt idx="345">
                  <c:v>16264</c:v>
                </c:pt>
                <c:pt idx="346">
                  <c:v>42728</c:v>
                </c:pt>
                <c:pt idx="347">
                  <c:v>55064</c:v>
                </c:pt>
                <c:pt idx="348">
                  <c:v>39520</c:v>
                </c:pt>
                <c:pt idx="349">
                  <c:v>13552</c:v>
                </c:pt>
                <c:pt idx="350">
                  <c:v>240720</c:v>
                </c:pt>
                <c:pt idx="351">
                  <c:v>37264</c:v>
                </c:pt>
                <c:pt idx="352">
                  <c:v>17312</c:v>
                </c:pt>
                <c:pt idx="353">
                  <c:v>44864</c:v>
                </c:pt>
                <c:pt idx="354">
                  <c:v>31384</c:v>
                </c:pt>
                <c:pt idx="355">
                  <c:v>18288</c:v>
                </c:pt>
                <c:pt idx="356">
                  <c:v>42192</c:v>
                </c:pt>
                <c:pt idx="357">
                  <c:v>36384</c:v>
                </c:pt>
                <c:pt idx="358">
                  <c:v>12792</c:v>
                </c:pt>
                <c:pt idx="359">
                  <c:v>15856</c:v>
                </c:pt>
                <c:pt idx="360">
                  <c:v>224144</c:v>
                </c:pt>
                <c:pt idx="361">
                  <c:v>34512</c:v>
                </c:pt>
                <c:pt idx="362">
                  <c:v>15728</c:v>
                </c:pt>
                <c:pt idx="363">
                  <c:v>38992</c:v>
                </c:pt>
                <c:pt idx="364">
                  <c:v>47584</c:v>
                </c:pt>
                <c:pt idx="365">
                  <c:v>13232</c:v>
                </c:pt>
                <c:pt idx="366">
                  <c:v>48320</c:v>
                </c:pt>
                <c:pt idx="367">
                  <c:v>43704</c:v>
                </c:pt>
                <c:pt idx="368">
                  <c:v>15824</c:v>
                </c:pt>
                <c:pt idx="369">
                  <c:v>15104</c:v>
                </c:pt>
                <c:pt idx="370">
                  <c:v>221504</c:v>
                </c:pt>
                <c:pt idx="371">
                  <c:v>43024</c:v>
                </c:pt>
                <c:pt idx="372">
                  <c:v>15592</c:v>
                </c:pt>
                <c:pt idx="373">
                  <c:v>33544</c:v>
                </c:pt>
                <c:pt idx="374">
                  <c:v>42064</c:v>
                </c:pt>
                <c:pt idx="375">
                  <c:v>15880</c:v>
                </c:pt>
                <c:pt idx="376">
                  <c:v>35552</c:v>
                </c:pt>
                <c:pt idx="377">
                  <c:v>44912</c:v>
                </c:pt>
                <c:pt idx="378">
                  <c:v>22024</c:v>
                </c:pt>
                <c:pt idx="379">
                  <c:v>12856</c:v>
                </c:pt>
                <c:pt idx="380">
                  <c:v>210240</c:v>
                </c:pt>
                <c:pt idx="381">
                  <c:v>65384</c:v>
                </c:pt>
                <c:pt idx="382">
                  <c:v>13248</c:v>
                </c:pt>
                <c:pt idx="383">
                  <c:v>23520</c:v>
                </c:pt>
                <c:pt idx="384">
                  <c:v>78360</c:v>
                </c:pt>
                <c:pt idx="385">
                  <c:v>17344</c:v>
                </c:pt>
                <c:pt idx="386">
                  <c:v>27312</c:v>
                </c:pt>
                <c:pt idx="387">
                  <c:v>57408</c:v>
                </c:pt>
                <c:pt idx="388">
                  <c:v>19088</c:v>
                </c:pt>
                <c:pt idx="389">
                  <c:v>17168</c:v>
                </c:pt>
                <c:pt idx="390">
                  <c:v>220240</c:v>
                </c:pt>
                <c:pt idx="391">
                  <c:v>49536</c:v>
                </c:pt>
                <c:pt idx="392">
                  <c:v>21536</c:v>
                </c:pt>
                <c:pt idx="393">
                  <c:v>30280</c:v>
                </c:pt>
                <c:pt idx="394">
                  <c:v>45776</c:v>
                </c:pt>
                <c:pt idx="395">
                  <c:v>19568</c:v>
                </c:pt>
                <c:pt idx="396">
                  <c:v>29792</c:v>
                </c:pt>
                <c:pt idx="397">
                  <c:v>52704</c:v>
                </c:pt>
                <c:pt idx="398">
                  <c:v>15416</c:v>
                </c:pt>
                <c:pt idx="399">
                  <c:v>17288</c:v>
                </c:pt>
                <c:pt idx="400">
                  <c:v>137528</c:v>
                </c:pt>
                <c:pt idx="401">
                  <c:v>133088</c:v>
                </c:pt>
                <c:pt idx="402">
                  <c:v>19752</c:v>
                </c:pt>
                <c:pt idx="403">
                  <c:v>28552</c:v>
                </c:pt>
                <c:pt idx="404">
                  <c:v>51176</c:v>
                </c:pt>
                <c:pt idx="405">
                  <c:v>17128</c:v>
                </c:pt>
                <c:pt idx="406">
                  <c:v>26200</c:v>
                </c:pt>
                <c:pt idx="407">
                  <c:v>49544</c:v>
                </c:pt>
                <c:pt idx="408">
                  <c:v>22456</c:v>
                </c:pt>
                <c:pt idx="409">
                  <c:v>16984</c:v>
                </c:pt>
                <c:pt idx="410">
                  <c:v>35904</c:v>
                </c:pt>
                <c:pt idx="411">
                  <c:v>234560</c:v>
                </c:pt>
                <c:pt idx="412">
                  <c:v>19488</c:v>
                </c:pt>
                <c:pt idx="413">
                  <c:v>36968</c:v>
                </c:pt>
                <c:pt idx="414">
                  <c:v>46616</c:v>
                </c:pt>
                <c:pt idx="415">
                  <c:v>21688</c:v>
                </c:pt>
                <c:pt idx="416">
                  <c:v>54760</c:v>
                </c:pt>
                <c:pt idx="417">
                  <c:v>46704</c:v>
                </c:pt>
                <c:pt idx="418">
                  <c:v>16160</c:v>
                </c:pt>
                <c:pt idx="419">
                  <c:v>15992</c:v>
                </c:pt>
                <c:pt idx="420">
                  <c:v>11784</c:v>
                </c:pt>
                <c:pt idx="421">
                  <c:v>254136</c:v>
                </c:pt>
                <c:pt idx="422">
                  <c:v>22936</c:v>
                </c:pt>
                <c:pt idx="423">
                  <c:v>14264</c:v>
                </c:pt>
                <c:pt idx="424">
                  <c:v>68472</c:v>
                </c:pt>
                <c:pt idx="425">
                  <c:v>34872</c:v>
                </c:pt>
                <c:pt idx="426">
                  <c:v>12152</c:v>
                </c:pt>
                <c:pt idx="427">
                  <c:v>67568</c:v>
                </c:pt>
                <c:pt idx="428">
                  <c:v>20088</c:v>
                </c:pt>
                <c:pt idx="429">
                  <c:v>22408</c:v>
                </c:pt>
                <c:pt idx="430">
                  <c:v>10776</c:v>
                </c:pt>
                <c:pt idx="431">
                  <c:v>252040</c:v>
                </c:pt>
                <c:pt idx="432">
                  <c:v>15968</c:v>
                </c:pt>
                <c:pt idx="433">
                  <c:v>13224</c:v>
                </c:pt>
                <c:pt idx="434">
                  <c:v>58320</c:v>
                </c:pt>
                <c:pt idx="435">
                  <c:v>23368</c:v>
                </c:pt>
                <c:pt idx="436">
                  <c:v>16912</c:v>
                </c:pt>
                <c:pt idx="437">
                  <c:v>67456</c:v>
                </c:pt>
                <c:pt idx="438">
                  <c:v>17680</c:v>
                </c:pt>
                <c:pt idx="439">
                  <c:v>21104</c:v>
                </c:pt>
                <c:pt idx="440">
                  <c:v>13432</c:v>
                </c:pt>
                <c:pt idx="441">
                  <c:v>248224</c:v>
                </c:pt>
                <c:pt idx="442">
                  <c:v>18840</c:v>
                </c:pt>
                <c:pt idx="443">
                  <c:v>17128</c:v>
                </c:pt>
                <c:pt idx="444">
                  <c:v>60336</c:v>
                </c:pt>
              </c:numCache>
            </c:numRef>
          </c:val>
          <c:smooth val="0"/>
        </c:ser>
        <c:ser>
          <c:idx val="2"/>
          <c:order val="2"/>
          <c:tx>
            <c:strRef>
              <c:f>'Server Bandwidth'!$D$1</c:f>
              <c:strCache>
                <c:ptCount val="1"/>
                <c:pt idx="0">
                  <c:v>FPS 3</c:v>
                </c:pt>
              </c:strCache>
            </c:strRef>
          </c:tx>
          <c:spPr>
            <a:ln w="12700">
              <a:solidFill>
                <a:schemeClr val="tx1">
                  <a:lumMod val="65000"/>
                  <a:lumOff val="35000"/>
                </a:schemeClr>
              </a:solidFill>
            </a:ln>
          </c:spPr>
          <c:marker>
            <c:symbol val="none"/>
          </c:marker>
          <c:val>
            <c:numRef>
              <c:f>'Server Bandwidth'!$D$2:$D$446</c:f>
              <c:numCache>
                <c:formatCode>General</c:formatCode>
                <c:ptCount val="445"/>
                <c:pt idx="0">
                  <c:v>784</c:v>
                </c:pt>
                <c:pt idx="1">
                  <c:v>230056</c:v>
                </c:pt>
                <c:pt idx="2">
                  <c:v>55792</c:v>
                </c:pt>
                <c:pt idx="3">
                  <c:v>86832</c:v>
                </c:pt>
                <c:pt idx="4">
                  <c:v>74288</c:v>
                </c:pt>
                <c:pt idx="5">
                  <c:v>7152</c:v>
                </c:pt>
                <c:pt idx="6">
                  <c:v>4232</c:v>
                </c:pt>
                <c:pt idx="7">
                  <c:v>171776</c:v>
                </c:pt>
                <c:pt idx="8">
                  <c:v>99576</c:v>
                </c:pt>
                <c:pt idx="9">
                  <c:v>59504</c:v>
                </c:pt>
                <c:pt idx="10">
                  <c:v>5277536</c:v>
                </c:pt>
                <c:pt idx="11">
                  <c:v>289616</c:v>
                </c:pt>
                <c:pt idx="12">
                  <c:v>86848</c:v>
                </c:pt>
                <c:pt idx="13">
                  <c:v>62896</c:v>
                </c:pt>
                <c:pt idx="14">
                  <c:v>106680</c:v>
                </c:pt>
                <c:pt idx="15">
                  <c:v>61344</c:v>
                </c:pt>
                <c:pt idx="16">
                  <c:v>57536</c:v>
                </c:pt>
                <c:pt idx="17">
                  <c:v>277552</c:v>
                </c:pt>
                <c:pt idx="18">
                  <c:v>233096</c:v>
                </c:pt>
                <c:pt idx="19">
                  <c:v>242944</c:v>
                </c:pt>
                <c:pt idx="20">
                  <c:v>252096</c:v>
                </c:pt>
                <c:pt idx="21">
                  <c:v>492520</c:v>
                </c:pt>
                <c:pt idx="22">
                  <c:v>262808</c:v>
                </c:pt>
                <c:pt idx="23">
                  <c:v>260744</c:v>
                </c:pt>
                <c:pt idx="24">
                  <c:v>281216</c:v>
                </c:pt>
                <c:pt idx="25">
                  <c:v>244952</c:v>
                </c:pt>
                <c:pt idx="26">
                  <c:v>251792</c:v>
                </c:pt>
                <c:pt idx="27">
                  <c:v>317728</c:v>
                </c:pt>
                <c:pt idx="28">
                  <c:v>251512</c:v>
                </c:pt>
                <c:pt idx="29">
                  <c:v>274888</c:v>
                </c:pt>
                <c:pt idx="30">
                  <c:v>243440</c:v>
                </c:pt>
                <c:pt idx="31">
                  <c:v>469688</c:v>
                </c:pt>
                <c:pt idx="32">
                  <c:v>243760</c:v>
                </c:pt>
                <c:pt idx="33">
                  <c:v>275440</c:v>
                </c:pt>
                <c:pt idx="34">
                  <c:v>312376</c:v>
                </c:pt>
                <c:pt idx="35">
                  <c:v>263408</c:v>
                </c:pt>
                <c:pt idx="36">
                  <c:v>278872</c:v>
                </c:pt>
                <c:pt idx="37">
                  <c:v>326400</c:v>
                </c:pt>
                <c:pt idx="38">
                  <c:v>274048</c:v>
                </c:pt>
                <c:pt idx="39">
                  <c:v>259616</c:v>
                </c:pt>
                <c:pt idx="40">
                  <c:v>255144</c:v>
                </c:pt>
                <c:pt idx="41">
                  <c:v>493528</c:v>
                </c:pt>
                <c:pt idx="42">
                  <c:v>239472</c:v>
                </c:pt>
                <c:pt idx="43">
                  <c:v>248424</c:v>
                </c:pt>
                <c:pt idx="44">
                  <c:v>262080</c:v>
                </c:pt>
                <c:pt idx="45">
                  <c:v>235176</c:v>
                </c:pt>
                <c:pt idx="46">
                  <c:v>212416</c:v>
                </c:pt>
                <c:pt idx="47">
                  <c:v>261392</c:v>
                </c:pt>
                <c:pt idx="48">
                  <c:v>210592</c:v>
                </c:pt>
                <c:pt idx="49">
                  <c:v>207736</c:v>
                </c:pt>
                <c:pt idx="50">
                  <c:v>199616</c:v>
                </c:pt>
                <c:pt idx="51">
                  <c:v>426712</c:v>
                </c:pt>
                <c:pt idx="52">
                  <c:v>211760</c:v>
                </c:pt>
                <c:pt idx="53">
                  <c:v>218792</c:v>
                </c:pt>
                <c:pt idx="54">
                  <c:v>272384</c:v>
                </c:pt>
                <c:pt idx="55">
                  <c:v>243016</c:v>
                </c:pt>
                <c:pt idx="56">
                  <c:v>244848</c:v>
                </c:pt>
                <c:pt idx="57">
                  <c:v>317424</c:v>
                </c:pt>
                <c:pt idx="58">
                  <c:v>259312</c:v>
                </c:pt>
                <c:pt idx="59">
                  <c:v>264768</c:v>
                </c:pt>
                <c:pt idx="60">
                  <c:v>289832</c:v>
                </c:pt>
                <c:pt idx="61">
                  <c:v>466040</c:v>
                </c:pt>
                <c:pt idx="62">
                  <c:v>234944</c:v>
                </c:pt>
                <c:pt idx="63">
                  <c:v>257704</c:v>
                </c:pt>
                <c:pt idx="64">
                  <c:v>285376</c:v>
                </c:pt>
                <c:pt idx="65">
                  <c:v>256304</c:v>
                </c:pt>
                <c:pt idx="66">
                  <c:v>326608</c:v>
                </c:pt>
                <c:pt idx="67">
                  <c:v>333568</c:v>
                </c:pt>
                <c:pt idx="68">
                  <c:v>314600</c:v>
                </c:pt>
                <c:pt idx="69">
                  <c:v>232304</c:v>
                </c:pt>
                <c:pt idx="70">
                  <c:v>249488</c:v>
                </c:pt>
                <c:pt idx="71">
                  <c:v>533216</c:v>
                </c:pt>
                <c:pt idx="72">
                  <c:v>268440</c:v>
                </c:pt>
                <c:pt idx="73">
                  <c:v>241288</c:v>
                </c:pt>
                <c:pt idx="74">
                  <c:v>274672</c:v>
                </c:pt>
                <c:pt idx="75">
                  <c:v>254600</c:v>
                </c:pt>
                <c:pt idx="76">
                  <c:v>239536</c:v>
                </c:pt>
                <c:pt idx="77">
                  <c:v>273696</c:v>
                </c:pt>
                <c:pt idx="78">
                  <c:v>228240</c:v>
                </c:pt>
                <c:pt idx="79">
                  <c:v>174520</c:v>
                </c:pt>
                <c:pt idx="80">
                  <c:v>178304</c:v>
                </c:pt>
                <c:pt idx="81">
                  <c:v>398752</c:v>
                </c:pt>
                <c:pt idx="82">
                  <c:v>201008</c:v>
                </c:pt>
                <c:pt idx="83">
                  <c:v>201248</c:v>
                </c:pt>
                <c:pt idx="84">
                  <c:v>236848</c:v>
                </c:pt>
                <c:pt idx="85">
                  <c:v>250672</c:v>
                </c:pt>
                <c:pt idx="86">
                  <c:v>207992</c:v>
                </c:pt>
                <c:pt idx="87">
                  <c:v>239808</c:v>
                </c:pt>
                <c:pt idx="88">
                  <c:v>259968</c:v>
                </c:pt>
                <c:pt idx="89">
                  <c:v>217624</c:v>
                </c:pt>
                <c:pt idx="90">
                  <c:v>282936</c:v>
                </c:pt>
                <c:pt idx="91">
                  <c:v>443904</c:v>
                </c:pt>
                <c:pt idx="92">
                  <c:v>264024</c:v>
                </c:pt>
                <c:pt idx="93">
                  <c:v>184488</c:v>
                </c:pt>
                <c:pt idx="94">
                  <c:v>211656</c:v>
                </c:pt>
                <c:pt idx="95">
                  <c:v>230056</c:v>
                </c:pt>
                <c:pt idx="96">
                  <c:v>177800</c:v>
                </c:pt>
                <c:pt idx="97">
                  <c:v>186344</c:v>
                </c:pt>
                <c:pt idx="98">
                  <c:v>192072</c:v>
                </c:pt>
                <c:pt idx="99">
                  <c:v>192488</c:v>
                </c:pt>
                <c:pt idx="100">
                  <c:v>212872</c:v>
                </c:pt>
                <c:pt idx="101">
                  <c:v>401272</c:v>
                </c:pt>
                <c:pt idx="102">
                  <c:v>236848</c:v>
                </c:pt>
                <c:pt idx="103">
                  <c:v>198080</c:v>
                </c:pt>
                <c:pt idx="104">
                  <c:v>230424</c:v>
                </c:pt>
                <c:pt idx="105">
                  <c:v>248184</c:v>
                </c:pt>
                <c:pt idx="106">
                  <c:v>203816</c:v>
                </c:pt>
                <c:pt idx="107">
                  <c:v>252456</c:v>
                </c:pt>
                <c:pt idx="108">
                  <c:v>226904</c:v>
                </c:pt>
                <c:pt idx="109">
                  <c:v>213376</c:v>
                </c:pt>
                <c:pt idx="110">
                  <c:v>261832</c:v>
                </c:pt>
                <c:pt idx="111">
                  <c:v>429720</c:v>
                </c:pt>
                <c:pt idx="112">
                  <c:v>300480</c:v>
                </c:pt>
                <c:pt idx="113">
                  <c:v>198904</c:v>
                </c:pt>
                <c:pt idx="114">
                  <c:v>191808</c:v>
                </c:pt>
                <c:pt idx="115">
                  <c:v>186728</c:v>
                </c:pt>
                <c:pt idx="116">
                  <c:v>137440</c:v>
                </c:pt>
                <c:pt idx="117">
                  <c:v>277648</c:v>
                </c:pt>
                <c:pt idx="118">
                  <c:v>214656</c:v>
                </c:pt>
                <c:pt idx="119">
                  <c:v>160576</c:v>
                </c:pt>
                <c:pt idx="120">
                  <c:v>243856</c:v>
                </c:pt>
                <c:pt idx="121">
                  <c:v>394232</c:v>
                </c:pt>
                <c:pt idx="122">
                  <c:v>245664</c:v>
                </c:pt>
                <c:pt idx="123">
                  <c:v>235432</c:v>
                </c:pt>
                <c:pt idx="124">
                  <c:v>265632</c:v>
                </c:pt>
                <c:pt idx="125">
                  <c:v>277920</c:v>
                </c:pt>
                <c:pt idx="126">
                  <c:v>245328</c:v>
                </c:pt>
                <c:pt idx="127">
                  <c:v>291592</c:v>
                </c:pt>
                <c:pt idx="128">
                  <c:v>282952</c:v>
                </c:pt>
                <c:pt idx="129">
                  <c:v>258368</c:v>
                </c:pt>
                <c:pt idx="130">
                  <c:v>279360</c:v>
                </c:pt>
                <c:pt idx="131">
                  <c:v>365848</c:v>
                </c:pt>
                <c:pt idx="132">
                  <c:v>426920</c:v>
                </c:pt>
                <c:pt idx="133">
                  <c:v>308144</c:v>
                </c:pt>
                <c:pt idx="134">
                  <c:v>295832</c:v>
                </c:pt>
                <c:pt idx="135">
                  <c:v>341240</c:v>
                </c:pt>
                <c:pt idx="136">
                  <c:v>295672</c:v>
                </c:pt>
                <c:pt idx="137">
                  <c:v>323752</c:v>
                </c:pt>
                <c:pt idx="138">
                  <c:v>335720</c:v>
                </c:pt>
                <c:pt idx="139">
                  <c:v>287800</c:v>
                </c:pt>
                <c:pt idx="140">
                  <c:v>286624</c:v>
                </c:pt>
                <c:pt idx="141">
                  <c:v>260312</c:v>
                </c:pt>
                <c:pt idx="142">
                  <c:v>495936</c:v>
                </c:pt>
                <c:pt idx="143">
                  <c:v>263656</c:v>
                </c:pt>
                <c:pt idx="144">
                  <c:v>310088</c:v>
                </c:pt>
                <c:pt idx="145">
                  <c:v>341240</c:v>
                </c:pt>
                <c:pt idx="146">
                  <c:v>264976</c:v>
                </c:pt>
                <c:pt idx="147">
                  <c:v>311096</c:v>
                </c:pt>
                <c:pt idx="148">
                  <c:v>323536</c:v>
                </c:pt>
                <c:pt idx="149">
                  <c:v>279504</c:v>
                </c:pt>
                <c:pt idx="150">
                  <c:v>314680</c:v>
                </c:pt>
                <c:pt idx="151">
                  <c:v>290944</c:v>
                </c:pt>
                <c:pt idx="152">
                  <c:v>547416</c:v>
                </c:pt>
                <c:pt idx="153">
                  <c:v>269616</c:v>
                </c:pt>
                <c:pt idx="154">
                  <c:v>278552</c:v>
                </c:pt>
                <c:pt idx="155">
                  <c:v>322064</c:v>
                </c:pt>
                <c:pt idx="156">
                  <c:v>276208</c:v>
                </c:pt>
                <c:pt idx="157">
                  <c:v>259128</c:v>
                </c:pt>
                <c:pt idx="158">
                  <c:v>298944</c:v>
                </c:pt>
                <c:pt idx="159">
                  <c:v>261880</c:v>
                </c:pt>
                <c:pt idx="160">
                  <c:v>269464</c:v>
                </c:pt>
                <c:pt idx="161">
                  <c:v>345104</c:v>
                </c:pt>
                <c:pt idx="162">
                  <c:v>564008</c:v>
                </c:pt>
                <c:pt idx="163">
                  <c:v>262280</c:v>
                </c:pt>
                <c:pt idx="164">
                  <c:v>262032</c:v>
                </c:pt>
                <c:pt idx="165">
                  <c:v>298928</c:v>
                </c:pt>
                <c:pt idx="166">
                  <c:v>294408</c:v>
                </c:pt>
                <c:pt idx="167">
                  <c:v>265072</c:v>
                </c:pt>
                <c:pt idx="168">
                  <c:v>349376</c:v>
                </c:pt>
                <c:pt idx="169">
                  <c:v>306232</c:v>
                </c:pt>
                <c:pt idx="170">
                  <c:v>267256</c:v>
                </c:pt>
                <c:pt idx="171">
                  <c:v>267024</c:v>
                </c:pt>
                <c:pt idx="172">
                  <c:v>526472</c:v>
                </c:pt>
                <c:pt idx="173">
                  <c:v>235192</c:v>
                </c:pt>
                <c:pt idx="174">
                  <c:v>216304</c:v>
                </c:pt>
                <c:pt idx="175">
                  <c:v>283720</c:v>
                </c:pt>
                <c:pt idx="176">
                  <c:v>247408</c:v>
                </c:pt>
                <c:pt idx="177">
                  <c:v>244608</c:v>
                </c:pt>
                <c:pt idx="178">
                  <c:v>318112</c:v>
                </c:pt>
                <c:pt idx="179">
                  <c:v>239896</c:v>
                </c:pt>
                <c:pt idx="180">
                  <c:v>227408</c:v>
                </c:pt>
                <c:pt idx="181">
                  <c:v>220288</c:v>
                </c:pt>
                <c:pt idx="182">
                  <c:v>466240</c:v>
                </c:pt>
                <c:pt idx="183">
                  <c:v>212608</c:v>
                </c:pt>
                <c:pt idx="184">
                  <c:v>236712</c:v>
                </c:pt>
                <c:pt idx="185">
                  <c:v>253440</c:v>
                </c:pt>
                <c:pt idx="186">
                  <c:v>245616</c:v>
                </c:pt>
                <c:pt idx="187">
                  <c:v>234120</c:v>
                </c:pt>
                <c:pt idx="188">
                  <c:v>289648</c:v>
                </c:pt>
                <c:pt idx="189">
                  <c:v>259744</c:v>
                </c:pt>
                <c:pt idx="190">
                  <c:v>245376</c:v>
                </c:pt>
                <c:pt idx="191">
                  <c:v>231216</c:v>
                </c:pt>
                <c:pt idx="192">
                  <c:v>474776</c:v>
                </c:pt>
                <c:pt idx="193">
                  <c:v>304376</c:v>
                </c:pt>
                <c:pt idx="194">
                  <c:v>286848</c:v>
                </c:pt>
                <c:pt idx="195">
                  <c:v>283088</c:v>
                </c:pt>
                <c:pt idx="196">
                  <c:v>240416</c:v>
                </c:pt>
                <c:pt idx="197">
                  <c:v>254656</c:v>
                </c:pt>
                <c:pt idx="198">
                  <c:v>256288</c:v>
                </c:pt>
                <c:pt idx="199">
                  <c:v>240744</c:v>
                </c:pt>
                <c:pt idx="200">
                  <c:v>217664</c:v>
                </c:pt>
                <c:pt idx="201">
                  <c:v>247904</c:v>
                </c:pt>
                <c:pt idx="202">
                  <c:v>429240</c:v>
                </c:pt>
                <c:pt idx="203">
                  <c:v>220168</c:v>
                </c:pt>
                <c:pt idx="204">
                  <c:v>235280</c:v>
                </c:pt>
                <c:pt idx="205">
                  <c:v>230640</c:v>
                </c:pt>
                <c:pt idx="206">
                  <c:v>189344</c:v>
                </c:pt>
                <c:pt idx="207">
                  <c:v>209848</c:v>
                </c:pt>
                <c:pt idx="208">
                  <c:v>260800</c:v>
                </c:pt>
                <c:pt idx="209">
                  <c:v>200760</c:v>
                </c:pt>
                <c:pt idx="210">
                  <c:v>240048</c:v>
                </c:pt>
                <c:pt idx="211">
                  <c:v>204816</c:v>
                </c:pt>
                <c:pt idx="212">
                  <c:v>442568</c:v>
                </c:pt>
                <c:pt idx="213">
                  <c:v>211832</c:v>
                </c:pt>
                <c:pt idx="214">
                  <c:v>214080</c:v>
                </c:pt>
                <c:pt idx="215">
                  <c:v>265152</c:v>
                </c:pt>
                <c:pt idx="216">
                  <c:v>193592</c:v>
                </c:pt>
                <c:pt idx="217">
                  <c:v>159072</c:v>
                </c:pt>
                <c:pt idx="218">
                  <c:v>212952</c:v>
                </c:pt>
                <c:pt idx="219">
                  <c:v>179552</c:v>
                </c:pt>
                <c:pt idx="220">
                  <c:v>155752</c:v>
                </c:pt>
                <c:pt idx="221">
                  <c:v>205824</c:v>
                </c:pt>
                <c:pt idx="222">
                  <c:v>439944</c:v>
                </c:pt>
                <c:pt idx="223">
                  <c:v>219552</c:v>
                </c:pt>
                <c:pt idx="224">
                  <c:v>214248</c:v>
                </c:pt>
                <c:pt idx="225">
                  <c:v>299680</c:v>
                </c:pt>
                <c:pt idx="226">
                  <c:v>255024</c:v>
                </c:pt>
                <c:pt idx="227">
                  <c:v>225704</c:v>
                </c:pt>
                <c:pt idx="228">
                  <c:v>286048</c:v>
                </c:pt>
                <c:pt idx="229">
                  <c:v>203184</c:v>
                </c:pt>
                <c:pt idx="230">
                  <c:v>183792</c:v>
                </c:pt>
                <c:pt idx="231">
                  <c:v>205376</c:v>
                </c:pt>
                <c:pt idx="232">
                  <c:v>434736</c:v>
                </c:pt>
                <c:pt idx="233">
                  <c:v>217824</c:v>
                </c:pt>
                <c:pt idx="234">
                  <c:v>227296</c:v>
                </c:pt>
                <c:pt idx="235">
                  <c:v>283120</c:v>
                </c:pt>
                <c:pt idx="236">
                  <c:v>239992</c:v>
                </c:pt>
                <c:pt idx="237">
                  <c:v>201568</c:v>
                </c:pt>
                <c:pt idx="238">
                  <c:v>272656</c:v>
                </c:pt>
                <c:pt idx="239">
                  <c:v>230320</c:v>
                </c:pt>
                <c:pt idx="240">
                  <c:v>210808</c:v>
                </c:pt>
                <c:pt idx="241">
                  <c:v>159936</c:v>
                </c:pt>
                <c:pt idx="242">
                  <c:v>377720</c:v>
                </c:pt>
                <c:pt idx="243">
                  <c:v>182680</c:v>
                </c:pt>
                <c:pt idx="244">
                  <c:v>172800</c:v>
                </c:pt>
                <c:pt idx="245">
                  <c:v>204304</c:v>
                </c:pt>
                <c:pt idx="246">
                  <c:v>217512</c:v>
                </c:pt>
                <c:pt idx="247">
                  <c:v>195840</c:v>
                </c:pt>
                <c:pt idx="248">
                  <c:v>201120</c:v>
                </c:pt>
                <c:pt idx="249">
                  <c:v>194344</c:v>
                </c:pt>
                <c:pt idx="250">
                  <c:v>178864</c:v>
                </c:pt>
                <c:pt idx="251">
                  <c:v>178224</c:v>
                </c:pt>
                <c:pt idx="252">
                  <c:v>405064</c:v>
                </c:pt>
                <c:pt idx="253">
                  <c:v>176032</c:v>
                </c:pt>
                <c:pt idx="254">
                  <c:v>199160</c:v>
                </c:pt>
                <c:pt idx="255">
                  <c:v>246736</c:v>
                </c:pt>
                <c:pt idx="256">
                  <c:v>195736</c:v>
                </c:pt>
                <c:pt idx="257">
                  <c:v>181216</c:v>
                </c:pt>
                <c:pt idx="258">
                  <c:v>220048</c:v>
                </c:pt>
                <c:pt idx="259">
                  <c:v>225008</c:v>
                </c:pt>
                <c:pt idx="260">
                  <c:v>219064</c:v>
                </c:pt>
                <c:pt idx="261">
                  <c:v>170048</c:v>
                </c:pt>
                <c:pt idx="262">
                  <c:v>417288</c:v>
                </c:pt>
                <c:pt idx="263">
                  <c:v>183792</c:v>
                </c:pt>
                <c:pt idx="264">
                  <c:v>195128</c:v>
                </c:pt>
                <c:pt idx="265">
                  <c:v>270272</c:v>
                </c:pt>
                <c:pt idx="266">
                  <c:v>231096</c:v>
                </c:pt>
                <c:pt idx="267">
                  <c:v>222688</c:v>
                </c:pt>
                <c:pt idx="268">
                  <c:v>257584</c:v>
                </c:pt>
                <c:pt idx="269">
                  <c:v>214976</c:v>
                </c:pt>
                <c:pt idx="270">
                  <c:v>214824</c:v>
                </c:pt>
                <c:pt idx="271">
                  <c:v>221992</c:v>
                </c:pt>
                <c:pt idx="272">
                  <c:v>446768</c:v>
                </c:pt>
                <c:pt idx="273">
                  <c:v>231616</c:v>
                </c:pt>
                <c:pt idx="274">
                  <c:v>212272</c:v>
                </c:pt>
                <c:pt idx="275">
                  <c:v>251304</c:v>
                </c:pt>
                <c:pt idx="276">
                  <c:v>214408</c:v>
                </c:pt>
                <c:pt idx="277">
                  <c:v>214200</c:v>
                </c:pt>
                <c:pt idx="278">
                  <c:v>268952</c:v>
                </c:pt>
                <c:pt idx="279">
                  <c:v>264464</c:v>
                </c:pt>
                <c:pt idx="280">
                  <c:v>219408</c:v>
                </c:pt>
                <c:pt idx="281">
                  <c:v>219808</c:v>
                </c:pt>
                <c:pt idx="282">
                  <c:v>449968</c:v>
                </c:pt>
                <c:pt idx="283">
                  <c:v>237080</c:v>
                </c:pt>
                <c:pt idx="284">
                  <c:v>218304</c:v>
                </c:pt>
                <c:pt idx="285">
                  <c:v>259696</c:v>
                </c:pt>
                <c:pt idx="286">
                  <c:v>234528</c:v>
                </c:pt>
                <c:pt idx="287">
                  <c:v>235960</c:v>
                </c:pt>
                <c:pt idx="288">
                  <c:v>236984</c:v>
                </c:pt>
                <c:pt idx="289">
                  <c:v>195320</c:v>
                </c:pt>
                <c:pt idx="290">
                  <c:v>182472</c:v>
                </c:pt>
                <c:pt idx="291">
                  <c:v>184064</c:v>
                </c:pt>
                <c:pt idx="292">
                  <c:v>461336</c:v>
                </c:pt>
                <c:pt idx="293">
                  <c:v>284880</c:v>
                </c:pt>
                <c:pt idx="294">
                  <c:v>183320</c:v>
                </c:pt>
                <c:pt idx="295">
                  <c:v>167200</c:v>
                </c:pt>
                <c:pt idx="296">
                  <c:v>134936</c:v>
                </c:pt>
                <c:pt idx="297">
                  <c:v>118640</c:v>
                </c:pt>
                <c:pt idx="298">
                  <c:v>143264</c:v>
                </c:pt>
                <c:pt idx="299">
                  <c:v>128688</c:v>
                </c:pt>
                <c:pt idx="300">
                  <c:v>251944</c:v>
                </c:pt>
                <c:pt idx="301">
                  <c:v>169280</c:v>
                </c:pt>
                <c:pt idx="302">
                  <c:v>381376</c:v>
                </c:pt>
                <c:pt idx="303">
                  <c:v>166048</c:v>
                </c:pt>
                <c:pt idx="304">
                  <c:v>151464</c:v>
                </c:pt>
                <c:pt idx="305">
                  <c:v>326048</c:v>
                </c:pt>
                <c:pt idx="306">
                  <c:v>59056</c:v>
                </c:pt>
              </c:numCache>
            </c:numRef>
          </c:val>
          <c:smooth val="0"/>
        </c:ser>
        <c:dLbls>
          <c:showLegendKey val="0"/>
          <c:showVal val="0"/>
          <c:showCatName val="0"/>
          <c:showSerName val="0"/>
          <c:showPercent val="0"/>
          <c:showBubbleSize val="0"/>
        </c:dLbls>
        <c:marker val="1"/>
        <c:smooth val="0"/>
        <c:axId val="117802496"/>
        <c:axId val="84622080"/>
      </c:lineChart>
      <c:catAx>
        <c:axId val="117802496"/>
        <c:scaling>
          <c:orientation val="minMax"/>
        </c:scaling>
        <c:delete val="0"/>
        <c:axPos val="b"/>
        <c:title>
          <c:tx>
            <c:rich>
              <a:bodyPr/>
              <a:lstStyle/>
              <a:p>
                <a:pPr>
                  <a:defRPr/>
                </a:pPr>
                <a:r>
                  <a:rPr lang="en-US"/>
                  <a:t>Seconds</a:t>
                </a:r>
              </a:p>
            </c:rich>
          </c:tx>
          <c:layout/>
          <c:overlay val="0"/>
        </c:title>
        <c:majorTickMark val="out"/>
        <c:minorTickMark val="none"/>
        <c:tickLblPos val="nextTo"/>
        <c:crossAx val="84622080"/>
        <c:crosses val="autoZero"/>
        <c:auto val="1"/>
        <c:lblAlgn val="ctr"/>
        <c:lblOffset val="100"/>
        <c:noMultiLvlLbl val="0"/>
      </c:catAx>
      <c:valAx>
        <c:axId val="84622080"/>
        <c:scaling>
          <c:orientation val="minMax"/>
        </c:scaling>
        <c:delete val="0"/>
        <c:axPos val="l"/>
        <c:majorGridlines/>
        <c:title>
          <c:tx>
            <c:rich>
              <a:bodyPr rot="0" vert="wordArtVert"/>
              <a:lstStyle/>
              <a:p>
                <a:pPr>
                  <a:defRPr/>
                </a:pPr>
                <a:r>
                  <a:rPr lang="en-US"/>
                  <a:t>Bits</a:t>
                </a:r>
              </a:p>
            </c:rich>
          </c:tx>
          <c:layout/>
          <c:overlay val="0"/>
        </c:title>
        <c:numFmt formatCode="General" sourceLinked="1"/>
        <c:majorTickMark val="out"/>
        <c:minorTickMark val="none"/>
        <c:tickLblPos val="nextTo"/>
        <c:crossAx val="11780249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Comparison of FPS Client Packet Sizes </a:t>
            </a:r>
          </a:p>
        </c:rich>
      </c:tx>
      <c:layout/>
      <c:overlay val="0"/>
    </c:title>
    <c:autoTitleDeleted val="0"/>
    <c:plotArea>
      <c:layout/>
      <c:barChart>
        <c:barDir val="col"/>
        <c:grouping val="clustered"/>
        <c:varyColors val="0"/>
        <c:ser>
          <c:idx val="0"/>
          <c:order val="0"/>
          <c:tx>
            <c:v>FPS 1</c:v>
          </c:tx>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Import'!$B$23:$B$32</c:f>
              <c:numCache>
                <c:formatCode>General</c:formatCode>
                <c:ptCount val="10"/>
                <c:pt idx="0">
                  <c:v>0</c:v>
                </c:pt>
                <c:pt idx="1">
                  <c:v>0</c:v>
                </c:pt>
                <c:pt idx="2">
                  <c:v>15</c:v>
                </c:pt>
                <c:pt idx="3">
                  <c:v>5592</c:v>
                </c:pt>
                <c:pt idx="4">
                  <c:v>5940</c:v>
                </c:pt>
                <c:pt idx="5">
                  <c:v>1</c:v>
                </c:pt>
                <c:pt idx="6">
                  <c:v>20</c:v>
                </c:pt>
                <c:pt idx="7">
                  <c:v>7</c:v>
                </c:pt>
                <c:pt idx="8">
                  <c:v>0</c:v>
                </c:pt>
                <c:pt idx="9">
                  <c:v>0</c:v>
                </c:pt>
              </c:numCache>
            </c:numRef>
          </c:val>
        </c:ser>
        <c:ser>
          <c:idx val="1"/>
          <c:order val="1"/>
          <c:tx>
            <c:v>FPS 2</c:v>
          </c:tx>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Import'!$L$23:$L$32</c:f>
              <c:numCache>
                <c:formatCode>General</c:formatCode>
                <c:ptCount val="10"/>
                <c:pt idx="0">
                  <c:v>0</c:v>
                </c:pt>
                <c:pt idx="1">
                  <c:v>0</c:v>
                </c:pt>
                <c:pt idx="2">
                  <c:v>16428</c:v>
                </c:pt>
                <c:pt idx="3">
                  <c:v>2608</c:v>
                </c:pt>
                <c:pt idx="4">
                  <c:v>895</c:v>
                </c:pt>
                <c:pt idx="5">
                  <c:v>264</c:v>
                </c:pt>
                <c:pt idx="6">
                  <c:v>100</c:v>
                </c:pt>
                <c:pt idx="7">
                  <c:v>205</c:v>
                </c:pt>
                <c:pt idx="8">
                  <c:v>0</c:v>
                </c:pt>
                <c:pt idx="9">
                  <c:v>0</c:v>
                </c:pt>
              </c:numCache>
            </c:numRef>
          </c:val>
        </c:ser>
        <c:ser>
          <c:idx val="2"/>
          <c:order val="2"/>
          <c:tx>
            <c:v>FPS 3</c:v>
          </c:tx>
          <c:spPr>
            <a:solidFill>
              <a:schemeClr val="accent3">
                <a:lumMod val="50000"/>
              </a:schemeClr>
            </a:solidFill>
          </c:spPr>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Import'!$V$23:$V$32</c:f>
              <c:numCache>
                <c:formatCode>General</c:formatCode>
                <c:ptCount val="10"/>
                <c:pt idx="0">
                  <c:v>0</c:v>
                </c:pt>
                <c:pt idx="1">
                  <c:v>0</c:v>
                </c:pt>
                <c:pt idx="2">
                  <c:v>859</c:v>
                </c:pt>
                <c:pt idx="3">
                  <c:v>5201</c:v>
                </c:pt>
                <c:pt idx="4">
                  <c:v>229</c:v>
                </c:pt>
                <c:pt idx="5">
                  <c:v>423</c:v>
                </c:pt>
                <c:pt idx="6">
                  <c:v>32</c:v>
                </c:pt>
                <c:pt idx="7">
                  <c:v>96</c:v>
                </c:pt>
                <c:pt idx="8">
                  <c:v>0</c:v>
                </c:pt>
                <c:pt idx="9">
                  <c:v>0</c:v>
                </c:pt>
              </c:numCache>
            </c:numRef>
          </c:val>
        </c:ser>
        <c:dLbls>
          <c:showLegendKey val="0"/>
          <c:showVal val="0"/>
          <c:showCatName val="0"/>
          <c:showSerName val="0"/>
          <c:showPercent val="0"/>
          <c:showBubbleSize val="0"/>
        </c:dLbls>
        <c:gapWidth val="150"/>
        <c:axId val="37425664"/>
        <c:axId val="86017152"/>
      </c:barChart>
      <c:catAx>
        <c:axId val="37425664"/>
        <c:scaling>
          <c:orientation val="minMax"/>
        </c:scaling>
        <c:delete val="0"/>
        <c:axPos val="b"/>
        <c:title>
          <c:tx>
            <c:rich>
              <a:bodyPr/>
              <a:lstStyle/>
              <a:p>
                <a:pPr>
                  <a:defRPr/>
                </a:pPr>
                <a:r>
                  <a:rPr lang="en-US"/>
                  <a:t>Packet Size</a:t>
                </a:r>
              </a:p>
            </c:rich>
          </c:tx>
          <c:layout/>
          <c:overlay val="0"/>
        </c:title>
        <c:majorTickMark val="out"/>
        <c:minorTickMark val="none"/>
        <c:tickLblPos val="nextTo"/>
        <c:crossAx val="86017152"/>
        <c:crosses val="autoZero"/>
        <c:auto val="1"/>
        <c:lblAlgn val="ctr"/>
        <c:lblOffset val="100"/>
        <c:noMultiLvlLbl val="0"/>
      </c:catAx>
      <c:valAx>
        <c:axId val="86017152"/>
        <c:scaling>
          <c:orientation val="minMax"/>
        </c:scaling>
        <c:delete val="0"/>
        <c:axPos val="l"/>
        <c:majorGridlines/>
        <c:title>
          <c:tx>
            <c:rich>
              <a:bodyPr rot="0" vert="wordArtVert"/>
              <a:lstStyle/>
              <a:p>
                <a:pPr>
                  <a:defRPr/>
                </a:pPr>
                <a:r>
                  <a:rPr lang="en-US"/>
                  <a:t>Number</a:t>
                </a:r>
              </a:p>
            </c:rich>
          </c:tx>
          <c:layout/>
          <c:overlay val="0"/>
        </c:title>
        <c:numFmt formatCode="General" sourceLinked="1"/>
        <c:majorTickMark val="out"/>
        <c:minorTickMark val="none"/>
        <c:tickLblPos val="nextTo"/>
        <c:crossAx val="3742566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a:effectLst/>
              </a:rPr>
              <a:t>Comparison of FPS Server Packet Sizes </a:t>
            </a:r>
            <a:endParaRPr lang="en-US">
              <a:effectLst/>
            </a:endParaRPr>
          </a:p>
        </c:rich>
      </c:tx>
      <c:layout/>
      <c:overlay val="0"/>
    </c:title>
    <c:autoTitleDeleted val="0"/>
    <c:plotArea>
      <c:layout>
        <c:manualLayout>
          <c:layoutTarget val="inner"/>
          <c:xMode val="edge"/>
          <c:yMode val="edge"/>
          <c:x val="5.3253443485914272E-2"/>
          <c:y val="0.10215727209464162"/>
          <c:w val="0.85981370427979953"/>
          <c:h val="0.68594764902821381"/>
        </c:manualLayout>
      </c:layout>
      <c:barChart>
        <c:barDir val="col"/>
        <c:grouping val="clustered"/>
        <c:varyColors val="0"/>
        <c:ser>
          <c:idx val="0"/>
          <c:order val="0"/>
          <c:tx>
            <c:v>FPS 1</c:v>
          </c:tx>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Import'!$B$8:$B$17</c:f>
              <c:numCache>
                <c:formatCode>General</c:formatCode>
                <c:ptCount val="10"/>
                <c:pt idx="0">
                  <c:v>0</c:v>
                </c:pt>
                <c:pt idx="1">
                  <c:v>0</c:v>
                </c:pt>
                <c:pt idx="2">
                  <c:v>10</c:v>
                </c:pt>
                <c:pt idx="3">
                  <c:v>460</c:v>
                </c:pt>
                <c:pt idx="4">
                  <c:v>3274</c:v>
                </c:pt>
                <c:pt idx="5">
                  <c:v>338</c:v>
                </c:pt>
                <c:pt idx="6">
                  <c:v>27</c:v>
                </c:pt>
                <c:pt idx="7">
                  <c:v>47</c:v>
                </c:pt>
                <c:pt idx="8">
                  <c:v>0</c:v>
                </c:pt>
                <c:pt idx="9">
                  <c:v>0</c:v>
                </c:pt>
              </c:numCache>
            </c:numRef>
          </c:val>
        </c:ser>
        <c:ser>
          <c:idx val="1"/>
          <c:order val="1"/>
          <c:tx>
            <c:v>FPS 2</c:v>
          </c:tx>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Import'!$L$8:$L$17</c:f>
              <c:numCache>
                <c:formatCode>General</c:formatCode>
                <c:ptCount val="10"/>
                <c:pt idx="0">
                  <c:v>0</c:v>
                </c:pt>
                <c:pt idx="1">
                  <c:v>0</c:v>
                </c:pt>
                <c:pt idx="2">
                  <c:v>4928</c:v>
                </c:pt>
                <c:pt idx="3">
                  <c:v>2121</c:v>
                </c:pt>
                <c:pt idx="4">
                  <c:v>4128</c:v>
                </c:pt>
                <c:pt idx="5">
                  <c:v>5823</c:v>
                </c:pt>
                <c:pt idx="6">
                  <c:v>548</c:v>
                </c:pt>
                <c:pt idx="7">
                  <c:v>1044</c:v>
                </c:pt>
                <c:pt idx="8">
                  <c:v>0</c:v>
                </c:pt>
                <c:pt idx="9">
                  <c:v>0</c:v>
                </c:pt>
              </c:numCache>
            </c:numRef>
          </c:val>
        </c:ser>
        <c:ser>
          <c:idx val="2"/>
          <c:order val="2"/>
          <c:tx>
            <c:v>FPS 3</c:v>
          </c:tx>
          <c:spPr>
            <a:solidFill>
              <a:schemeClr val="tx1">
                <a:lumMod val="50000"/>
                <a:lumOff val="50000"/>
              </a:schemeClr>
            </a:solidFill>
          </c:spPr>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Import'!$V$8:$V$17</c:f>
              <c:numCache>
                <c:formatCode>General</c:formatCode>
                <c:ptCount val="10"/>
                <c:pt idx="0">
                  <c:v>0</c:v>
                </c:pt>
                <c:pt idx="1">
                  <c:v>0</c:v>
                </c:pt>
                <c:pt idx="2">
                  <c:v>1173</c:v>
                </c:pt>
                <c:pt idx="3">
                  <c:v>98</c:v>
                </c:pt>
                <c:pt idx="4">
                  <c:v>5607</c:v>
                </c:pt>
                <c:pt idx="5">
                  <c:v>5814</c:v>
                </c:pt>
                <c:pt idx="6">
                  <c:v>572</c:v>
                </c:pt>
                <c:pt idx="7">
                  <c:v>230</c:v>
                </c:pt>
                <c:pt idx="8">
                  <c:v>0</c:v>
                </c:pt>
                <c:pt idx="9">
                  <c:v>0</c:v>
                </c:pt>
              </c:numCache>
            </c:numRef>
          </c:val>
        </c:ser>
        <c:dLbls>
          <c:showLegendKey val="0"/>
          <c:showVal val="0"/>
          <c:showCatName val="0"/>
          <c:showSerName val="0"/>
          <c:showPercent val="0"/>
          <c:showBubbleSize val="0"/>
        </c:dLbls>
        <c:gapWidth val="150"/>
        <c:axId val="37428736"/>
        <c:axId val="86019456"/>
      </c:barChart>
      <c:catAx>
        <c:axId val="37428736"/>
        <c:scaling>
          <c:orientation val="minMax"/>
        </c:scaling>
        <c:delete val="0"/>
        <c:axPos val="b"/>
        <c:majorTickMark val="out"/>
        <c:minorTickMark val="none"/>
        <c:tickLblPos val="nextTo"/>
        <c:crossAx val="86019456"/>
        <c:crosses val="autoZero"/>
        <c:auto val="1"/>
        <c:lblAlgn val="ctr"/>
        <c:lblOffset val="100"/>
        <c:noMultiLvlLbl val="0"/>
      </c:catAx>
      <c:valAx>
        <c:axId val="86019456"/>
        <c:scaling>
          <c:orientation val="minMax"/>
        </c:scaling>
        <c:delete val="0"/>
        <c:axPos val="l"/>
        <c:majorGridlines/>
        <c:numFmt formatCode="General" sourceLinked="1"/>
        <c:majorTickMark val="out"/>
        <c:minorTickMark val="none"/>
        <c:tickLblPos val="nextTo"/>
        <c:crossAx val="37428736"/>
        <c:crosses val="autoZero"/>
        <c:crossBetween val="between"/>
      </c:valAx>
    </c:plotArea>
    <c:legend>
      <c:legendPos val="r"/>
      <c:layout/>
      <c:overlay val="0"/>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Network Traffic Profile for an FPS Online Game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Allan Jones,  Activision</a:t>
            </a:r>
          </a:p>
          <a:p>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US" dirty="0" smtClean="0"/>
              <a:t>FPS Network Traffic Profile</a:t>
            </a:r>
            <a:endParaRPr lang="en-GB" dirty="0" smtClean="0"/>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Allan Jones, Activision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DCN 11-15-0061-00-00ax</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iliconangle.com/blog/2014/02/25/windows-azure-the-power-behind-blockbuster-game-titanfall-for-the-xbox-on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Allan Jones, Activision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
        <p:nvSpPr>
          <p:cNvPr id="3074" name="Rectangle 2"/>
          <p:cNvSpPr>
            <a:spLocks noGrp="1" noChangeArrowheads="1"/>
          </p:cNvSpPr>
          <p:nvPr>
            <p:ph type="body" idx="1"/>
          </p:nvPr>
        </p:nvSpPr>
        <p:spPr>
          <a:xfrm>
            <a:off x="685800" y="1600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2014-11-02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00831609"/>
              </p:ext>
            </p:extLst>
          </p:nvPr>
        </p:nvGraphicFramePr>
        <p:xfrm>
          <a:off x="517525" y="2278063"/>
          <a:ext cx="8001000" cy="3360737"/>
        </p:xfrm>
        <a:graphic>
          <a:graphicData uri="http://schemas.openxmlformats.org/presentationml/2006/ole">
            <mc:AlternateContent xmlns:mc="http://schemas.openxmlformats.org/markup-compatibility/2006">
              <mc:Choice xmlns:v="urn:schemas-microsoft-com:vml" Requires="v">
                <p:oleObj spid="_x0000_s3128" name="Document" r:id="rId4" imgW="8253180" imgH="3462787" progId="Word.Document.8">
                  <p:embed/>
                </p:oleObj>
              </mc:Choice>
              <mc:Fallback>
                <p:oleObj name="Document" r:id="rId4" imgW="8253180" imgH="3462787" progId="Word.Document.8">
                  <p:embed/>
                  <p:pic>
                    <p:nvPicPr>
                      <p:cNvPr id="0" name="Picture 3"/>
                      <p:cNvPicPr>
                        <a:picLocks noChangeAspect="1" noChangeArrowheads="1"/>
                      </p:cNvPicPr>
                      <p:nvPr/>
                    </p:nvPicPr>
                    <p:blipFill>
                      <a:blip r:embed="rId5"/>
                      <a:srcRect/>
                      <a:stretch>
                        <a:fillRect/>
                      </a:stretch>
                    </p:blipFill>
                    <p:spPr bwMode="auto">
                      <a:xfrm>
                        <a:off x="517525" y="2278063"/>
                        <a:ext cx="8001000" cy="33607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10</a:t>
            </a:fld>
            <a:endParaRPr lang="en-GB"/>
          </a:p>
        </p:txBody>
      </p:sp>
      <p:graphicFrame>
        <p:nvGraphicFramePr>
          <p:cNvPr id="7" name="Chart 6"/>
          <p:cNvGraphicFramePr>
            <a:graphicFrameLocks/>
          </p:cNvGraphicFramePr>
          <p:nvPr>
            <p:extLst>
              <p:ext uri="{D42A27DB-BD31-4B8C-83A1-F6EECF244321}">
                <p14:modId xmlns:p14="http://schemas.microsoft.com/office/powerpoint/2010/main" val="2224078704"/>
              </p:ext>
            </p:extLst>
          </p:nvPr>
        </p:nvGraphicFramePr>
        <p:xfrm>
          <a:off x="304800" y="762000"/>
          <a:ext cx="8382000" cy="5181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63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11</a:t>
            </a:fld>
            <a:endParaRPr lang="en-GB"/>
          </a:p>
        </p:txBody>
      </p:sp>
      <p:graphicFrame>
        <p:nvGraphicFramePr>
          <p:cNvPr id="6" name="Chart 5"/>
          <p:cNvGraphicFramePr>
            <a:graphicFrameLocks/>
          </p:cNvGraphicFramePr>
          <p:nvPr>
            <p:extLst>
              <p:ext uri="{D42A27DB-BD31-4B8C-83A1-F6EECF244321}">
                <p14:modId xmlns:p14="http://schemas.microsoft.com/office/powerpoint/2010/main" val="3305494474"/>
              </p:ext>
            </p:extLst>
          </p:nvPr>
        </p:nvGraphicFramePr>
        <p:xfrm>
          <a:off x="457200" y="914400"/>
          <a:ext cx="8077200" cy="52752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032690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graphicFrame>
        <p:nvGraphicFramePr>
          <p:cNvPr id="7" name="Chart 6"/>
          <p:cNvGraphicFramePr>
            <a:graphicFrameLocks/>
          </p:cNvGraphicFramePr>
          <p:nvPr>
            <p:extLst>
              <p:ext uri="{D42A27DB-BD31-4B8C-83A1-F6EECF244321}">
                <p14:modId xmlns:p14="http://schemas.microsoft.com/office/powerpoint/2010/main" val="1920057934"/>
              </p:ext>
            </p:extLst>
          </p:nvPr>
        </p:nvGraphicFramePr>
        <p:xfrm>
          <a:off x="457200" y="1143000"/>
          <a:ext cx="8153400" cy="50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4019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Client/Server Packet and bandwidth profile</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685800" y="3505200"/>
            <a:ext cx="7770813" cy="2819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The client to server communications and server to client averages are presented in the table below.</a:t>
            </a:r>
          </a:p>
          <a:p>
            <a:endParaRPr lang="en-US" sz="1600" b="0" kern="0" dirty="0" smtClean="0"/>
          </a:p>
        </p:txBody>
      </p:sp>
      <p:graphicFrame>
        <p:nvGraphicFramePr>
          <p:cNvPr id="7" name="Table 6"/>
          <p:cNvGraphicFramePr>
            <a:graphicFrameLocks noGrp="1"/>
          </p:cNvGraphicFramePr>
          <p:nvPr>
            <p:extLst>
              <p:ext uri="{D42A27DB-BD31-4B8C-83A1-F6EECF244321}">
                <p14:modId xmlns:p14="http://schemas.microsoft.com/office/powerpoint/2010/main" val="1197824446"/>
              </p:ext>
            </p:extLst>
          </p:nvPr>
        </p:nvGraphicFramePr>
        <p:xfrm>
          <a:off x="1828800" y="4114800"/>
          <a:ext cx="5105400" cy="1981201"/>
        </p:xfrm>
        <a:graphic>
          <a:graphicData uri="http://schemas.openxmlformats.org/drawingml/2006/table">
            <a:tbl>
              <a:tblPr>
                <a:tableStyleId>{5C22544A-7EE6-4342-B048-85BDC9FD1C3A}</a:tableStyleId>
              </a:tblPr>
              <a:tblGrid>
                <a:gridCol w="2872515"/>
                <a:gridCol w="744295"/>
                <a:gridCol w="744295"/>
                <a:gridCol w="744295"/>
              </a:tblGrid>
              <a:tr h="302683">
                <a:tc>
                  <a:txBody>
                    <a:bodyPr/>
                    <a:lstStyle/>
                    <a:p>
                      <a:pPr algn="l" fontAlgn="b"/>
                      <a:r>
                        <a:rPr lang="en-US" sz="1100" u="none" strike="noStrike" dirty="0">
                          <a:effectLst/>
                        </a:rPr>
                        <a:t>Description</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1</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2</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3</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r>
              <a:tr h="288925">
                <a:tc>
                  <a:txBody>
                    <a:bodyPr/>
                    <a:lstStyle/>
                    <a:p>
                      <a:pPr algn="l" fontAlgn="b"/>
                      <a:r>
                        <a:rPr lang="en-US" sz="1100" u="none" strike="noStrike" dirty="0">
                          <a:effectLst/>
                        </a:rPr>
                        <a:t>Average Client </a:t>
                      </a:r>
                      <a:r>
                        <a:rPr lang="en-US" sz="1100" u="none" strike="noStrike" dirty="0" smtClean="0">
                          <a:effectLst/>
                        </a:rPr>
                        <a:t>Packets/sec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29</a:t>
                      </a:r>
                    </a:p>
                  </a:txBody>
                  <a:tcPr marL="7620" marR="7620" marT="7620" marB="0" anchor="b"/>
                </a:tc>
                <a:tc>
                  <a:txBody>
                    <a:bodyPr/>
                    <a:lstStyle/>
                    <a:p>
                      <a:pPr algn="r" fontAlgn="b"/>
                      <a:r>
                        <a:rPr lang="en-US" sz="1100" b="0" i="0" u="none" strike="noStrike">
                          <a:solidFill>
                            <a:srgbClr val="000000"/>
                          </a:solidFill>
                          <a:effectLst/>
                          <a:latin typeface="Calibri"/>
                        </a:rPr>
                        <a:t>34</a:t>
                      </a:r>
                    </a:p>
                  </a:txBody>
                  <a:tcPr marL="7620" marR="7620" marT="7620" marB="0" anchor="b"/>
                </a:tc>
                <a:tc>
                  <a:txBody>
                    <a:bodyPr/>
                    <a:lstStyle/>
                    <a:p>
                      <a:pPr algn="r" fontAlgn="b"/>
                      <a:r>
                        <a:rPr lang="en-US" sz="1100" b="0" i="0" u="none" strike="noStrike" dirty="0">
                          <a:solidFill>
                            <a:srgbClr val="000000"/>
                          </a:solidFill>
                          <a:effectLst/>
                          <a:latin typeface="Calibri"/>
                        </a:rPr>
                        <a:t>41</a:t>
                      </a:r>
                    </a:p>
                  </a:txBody>
                  <a:tcPr marL="7620" marR="7620" marT="7620" marB="0" anchor="b"/>
                </a:tc>
              </a:tr>
              <a:tr h="275167">
                <a:tc>
                  <a:txBody>
                    <a:bodyPr/>
                    <a:lstStyle/>
                    <a:p>
                      <a:pPr algn="l" fontAlgn="b"/>
                      <a:r>
                        <a:rPr lang="en-US" sz="1100" u="none" strike="noStrike" dirty="0">
                          <a:effectLst/>
                        </a:rPr>
                        <a:t>Average Client </a:t>
                      </a:r>
                      <a:r>
                        <a:rPr lang="en-US" sz="1100" u="none" strike="noStrike" dirty="0" smtClean="0">
                          <a:effectLst/>
                        </a:rPr>
                        <a:t>bits/sec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37018</a:t>
                      </a:r>
                    </a:p>
                  </a:txBody>
                  <a:tcPr marL="7620" marR="7620" marT="7620" marB="0" anchor="b"/>
                </a:tc>
                <a:tc>
                  <a:txBody>
                    <a:bodyPr/>
                    <a:lstStyle/>
                    <a:p>
                      <a:pPr algn="r" fontAlgn="b"/>
                      <a:r>
                        <a:rPr lang="en-US" sz="1100" b="0" i="0" u="none" strike="noStrike">
                          <a:solidFill>
                            <a:srgbClr val="000000"/>
                          </a:solidFill>
                          <a:effectLst/>
                          <a:latin typeface="Calibri"/>
                        </a:rPr>
                        <a:t>23118</a:t>
                      </a:r>
                    </a:p>
                  </a:txBody>
                  <a:tcPr marL="7620" marR="7620" marT="7620" marB="0" anchor="b"/>
                </a:tc>
                <a:tc>
                  <a:txBody>
                    <a:bodyPr/>
                    <a:lstStyle/>
                    <a:p>
                      <a:pPr algn="r" fontAlgn="b"/>
                      <a:r>
                        <a:rPr lang="en-US" sz="1100" b="0" i="0" u="none" strike="noStrike" dirty="0">
                          <a:solidFill>
                            <a:srgbClr val="000000"/>
                          </a:solidFill>
                          <a:effectLst/>
                          <a:latin typeface="Calibri"/>
                        </a:rPr>
                        <a:t>54039</a:t>
                      </a:r>
                    </a:p>
                  </a:txBody>
                  <a:tcPr marL="7620" marR="7620" marT="7620" marB="0" anchor="b"/>
                </a:tc>
              </a:tr>
              <a:tr h="275167">
                <a:tc>
                  <a:txBody>
                    <a:bodyPr/>
                    <a:lstStyle/>
                    <a:p>
                      <a:pPr algn="l" fontAlgn="b"/>
                      <a:r>
                        <a:rPr lang="en-US" sz="1100" u="none" strike="noStrike" dirty="0">
                          <a:effectLst/>
                        </a:rPr>
                        <a:t>Average Server </a:t>
                      </a:r>
                      <a:r>
                        <a:rPr lang="en-US" sz="1100" u="none" strike="noStrike" dirty="0" smtClean="0">
                          <a:effectLst/>
                        </a:rPr>
                        <a:t>Packets/sec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10</a:t>
                      </a:r>
                    </a:p>
                  </a:txBody>
                  <a:tcPr marL="7620" marR="7620" marT="7620" marB="0" anchor="b"/>
                </a:tc>
                <a:tc>
                  <a:txBody>
                    <a:bodyPr/>
                    <a:lstStyle/>
                    <a:p>
                      <a:pPr algn="r" fontAlgn="b"/>
                      <a:r>
                        <a:rPr lang="en-US" sz="1100" b="0" i="0" u="none" strike="noStrike">
                          <a:solidFill>
                            <a:srgbClr val="000000"/>
                          </a:solidFill>
                          <a:effectLst/>
                          <a:latin typeface="Calibri"/>
                        </a:rPr>
                        <a:t>26</a:t>
                      </a:r>
                    </a:p>
                  </a:txBody>
                  <a:tcPr marL="7620" marR="7620" marT="7620" marB="0" anchor="b"/>
                </a:tc>
                <a:tc>
                  <a:txBody>
                    <a:bodyPr/>
                    <a:lstStyle/>
                    <a:p>
                      <a:pPr algn="r" fontAlgn="b"/>
                      <a:r>
                        <a:rPr lang="en-US" sz="1100" b="0" i="0" u="none" strike="noStrike" dirty="0">
                          <a:solidFill>
                            <a:srgbClr val="000000"/>
                          </a:solidFill>
                          <a:effectLst/>
                          <a:latin typeface="Calibri"/>
                        </a:rPr>
                        <a:t>77</a:t>
                      </a:r>
                    </a:p>
                  </a:txBody>
                  <a:tcPr marL="7620" marR="7620" marT="7620" marB="0" anchor="b"/>
                </a:tc>
              </a:tr>
              <a:tr h="275167">
                <a:tc>
                  <a:txBody>
                    <a:bodyPr/>
                    <a:lstStyle/>
                    <a:p>
                      <a:pPr algn="l" fontAlgn="b"/>
                      <a:r>
                        <a:rPr lang="en-US" sz="1100" u="none" strike="noStrike" dirty="0">
                          <a:effectLst/>
                        </a:rPr>
                        <a:t>Average Server </a:t>
                      </a:r>
                      <a:r>
                        <a:rPr lang="en-US" sz="1100" u="none" strike="noStrike" dirty="0" smtClean="0">
                          <a:effectLst/>
                        </a:rPr>
                        <a:t>bits/sec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20489</a:t>
                      </a:r>
                    </a:p>
                  </a:txBody>
                  <a:tcPr marL="7620" marR="7620" marT="7620" marB="0" anchor="b"/>
                </a:tc>
                <a:tc>
                  <a:txBody>
                    <a:bodyPr/>
                    <a:lstStyle/>
                    <a:p>
                      <a:pPr algn="r" fontAlgn="b"/>
                      <a:r>
                        <a:rPr lang="en-US" sz="1100" b="0" i="0" u="none" strike="noStrike">
                          <a:solidFill>
                            <a:srgbClr val="000000"/>
                          </a:solidFill>
                          <a:effectLst/>
                          <a:latin typeface="Calibri"/>
                        </a:rPr>
                        <a:t>51464</a:t>
                      </a:r>
                    </a:p>
                  </a:txBody>
                  <a:tcPr marL="7620" marR="7620" marT="7620" marB="0" anchor="b"/>
                </a:tc>
                <a:tc>
                  <a:txBody>
                    <a:bodyPr/>
                    <a:lstStyle/>
                    <a:p>
                      <a:pPr algn="r" fontAlgn="b"/>
                      <a:r>
                        <a:rPr lang="en-US" sz="1100" b="0" i="0" u="none" strike="noStrike" dirty="0">
                          <a:solidFill>
                            <a:srgbClr val="000000"/>
                          </a:solidFill>
                          <a:effectLst/>
                          <a:latin typeface="Calibri"/>
                        </a:rPr>
                        <a:t>269326</a:t>
                      </a:r>
                    </a:p>
                  </a:txBody>
                  <a:tcPr marL="7620" marR="7620" marT="7620" marB="0" anchor="b"/>
                </a:tc>
              </a:tr>
              <a:tr h="275167">
                <a:tc>
                  <a:txBody>
                    <a:bodyPr/>
                    <a:lstStyle/>
                    <a:p>
                      <a:pPr algn="l" fontAlgn="b"/>
                      <a:r>
                        <a:rPr lang="en-US" sz="1100" u="none" strike="noStrike" dirty="0">
                          <a:effectLst/>
                        </a:rPr>
                        <a:t>Average Server Aggregate </a:t>
                      </a:r>
                      <a:r>
                        <a:rPr lang="en-US" sz="1100" u="none" strike="noStrike" dirty="0" smtClean="0">
                          <a:effectLst/>
                        </a:rPr>
                        <a:t>Packets/sec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177</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248</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861</a:t>
                      </a:r>
                      <a:endParaRPr lang="en-US" sz="1100" b="0" i="0" u="none" strike="noStrike">
                        <a:solidFill>
                          <a:srgbClr val="000000"/>
                        </a:solidFill>
                        <a:effectLst/>
                        <a:latin typeface="Calibri"/>
                      </a:endParaRPr>
                    </a:p>
                  </a:txBody>
                  <a:tcPr marL="9525" marR="9525" marT="9525" marB="0" anchor="b"/>
                </a:tc>
              </a:tr>
              <a:tr h="288925">
                <a:tc>
                  <a:txBody>
                    <a:bodyPr/>
                    <a:lstStyle/>
                    <a:p>
                      <a:pPr algn="l" fontAlgn="b"/>
                      <a:r>
                        <a:rPr lang="en-US" sz="1100" u="none" strike="noStrike" dirty="0">
                          <a:effectLst/>
                        </a:rPr>
                        <a:t>Average Server Aggregate </a:t>
                      </a:r>
                      <a:r>
                        <a:rPr lang="en-US" sz="1100" u="none" strike="noStrike" dirty="0" smtClean="0">
                          <a:effectLst/>
                        </a:rPr>
                        <a:t>bits/sec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372519</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625974</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2396306</a:t>
                      </a:r>
                      <a:endParaRPr lang="en-US" sz="1100" b="0" i="0" u="none" strike="noStrike" dirty="0">
                        <a:solidFill>
                          <a:srgbClr val="000000"/>
                        </a:solidFill>
                        <a:effectLst/>
                        <a:latin typeface="Calibri"/>
                      </a:endParaRPr>
                    </a:p>
                  </a:txBody>
                  <a:tcPr marL="9525" marR="9525" marT="9525" marB="0" anchor="b"/>
                </a:tc>
              </a:tr>
            </a:tbl>
          </a:graphicData>
        </a:graphic>
      </p:graphicFrame>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362200"/>
            <a:ext cx="44958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8959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dirty="0"/>
              <a:t>Allan Jones,  Activision</a:t>
            </a:r>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14</a:t>
            </a:fld>
            <a:endParaRPr lang="en-GB"/>
          </a:p>
        </p:txBody>
      </p:sp>
      <p:graphicFrame>
        <p:nvGraphicFramePr>
          <p:cNvPr id="7" name="Chart 6"/>
          <p:cNvGraphicFramePr>
            <a:graphicFrameLocks/>
          </p:cNvGraphicFramePr>
          <p:nvPr>
            <p:extLst>
              <p:ext uri="{D42A27DB-BD31-4B8C-83A1-F6EECF244321}">
                <p14:modId xmlns:p14="http://schemas.microsoft.com/office/powerpoint/2010/main" val="3742793735"/>
              </p:ext>
            </p:extLst>
          </p:nvPr>
        </p:nvGraphicFramePr>
        <p:xfrm>
          <a:off x="762000" y="990600"/>
          <a:ext cx="7683062" cy="53911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179833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dirty="0"/>
              <a:t>Allan Jones,  Activision</a:t>
            </a:r>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graphicFrame>
        <p:nvGraphicFramePr>
          <p:cNvPr id="8" name="Chart 7"/>
          <p:cNvGraphicFramePr>
            <a:graphicFrameLocks/>
          </p:cNvGraphicFramePr>
          <p:nvPr>
            <p:extLst>
              <p:ext uri="{D42A27DB-BD31-4B8C-83A1-F6EECF244321}">
                <p14:modId xmlns:p14="http://schemas.microsoft.com/office/powerpoint/2010/main" val="3538100859"/>
              </p:ext>
            </p:extLst>
          </p:nvPr>
        </p:nvGraphicFramePr>
        <p:xfrm>
          <a:off x="457200" y="838200"/>
          <a:ext cx="8348662" cy="54768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535241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Recommendation:</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762000" y="2362200"/>
            <a:ext cx="7770813" cy="14097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Th</a:t>
            </a:r>
            <a:r>
              <a:rPr lang="en-US" sz="1600" b="0" kern="0" dirty="0" smtClean="0"/>
              <a:t>e recommendation is to use the most network intense model (FPS3) that will ensure that our emerging standard can facilitate the needs of FPS games of today and emerging FPS multiplayer games over the next few years.  Additionally since FPS games are extremely sensitive to network latency and jitter we need to ensure that our emerging standard adds as little latency as possible. </a:t>
            </a:r>
            <a:endParaRPr lang="en-US" sz="1600" b="0" kern="0" dirty="0" smtClean="0"/>
          </a:p>
          <a:p>
            <a:endParaRPr lang="en-US" sz="1600" b="0" kern="0" dirty="0" smtClean="0"/>
          </a:p>
        </p:txBody>
      </p:sp>
      <p:graphicFrame>
        <p:nvGraphicFramePr>
          <p:cNvPr id="7" name="Table 6"/>
          <p:cNvGraphicFramePr>
            <a:graphicFrameLocks noGrp="1"/>
          </p:cNvGraphicFramePr>
          <p:nvPr>
            <p:extLst>
              <p:ext uri="{D42A27DB-BD31-4B8C-83A1-F6EECF244321}">
                <p14:modId xmlns:p14="http://schemas.microsoft.com/office/powerpoint/2010/main" val="1117284107"/>
              </p:ext>
            </p:extLst>
          </p:nvPr>
        </p:nvGraphicFramePr>
        <p:xfrm>
          <a:off x="1828800" y="4114800"/>
          <a:ext cx="5105400" cy="1981201"/>
        </p:xfrm>
        <a:graphic>
          <a:graphicData uri="http://schemas.openxmlformats.org/drawingml/2006/table">
            <a:tbl>
              <a:tblPr>
                <a:tableStyleId>{5C22544A-7EE6-4342-B048-85BDC9FD1C3A}</a:tableStyleId>
              </a:tblPr>
              <a:tblGrid>
                <a:gridCol w="2872515"/>
                <a:gridCol w="744295"/>
                <a:gridCol w="744295"/>
                <a:gridCol w="744295"/>
              </a:tblGrid>
              <a:tr h="302683">
                <a:tc>
                  <a:txBody>
                    <a:bodyPr/>
                    <a:lstStyle/>
                    <a:p>
                      <a:pPr algn="l" fontAlgn="b"/>
                      <a:r>
                        <a:rPr lang="en-US" sz="1100" u="none" strike="noStrike" dirty="0">
                          <a:effectLst/>
                        </a:rPr>
                        <a:t>Description</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1</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2</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3</a:t>
                      </a:r>
                      <a:endParaRPr lang="en-US" sz="1100" b="1" i="0" u="none" strike="noStrike" dirty="0">
                        <a:solidFill>
                          <a:srgbClr val="000000"/>
                        </a:solidFill>
                        <a:effectLst/>
                        <a:latin typeface="Calibri"/>
                      </a:endParaRPr>
                    </a:p>
                  </a:txBody>
                  <a:tcPr marL="9525" marR="9525" marT="9525" marB="0" anchor="b">
                    <a:solidFill>
                      <a:srgbClr val="D22449"/>
                    </a:solidFill>
                  </a:tcPr>
                </a:tc>
              </a:tr>
              <a:tr h="288925">
                <a:tc>
                  <a:txBody>
                    <a:bodyPr/>
                    <a:lstStyle/>
                    <a:p>
                      <a:pPr algn="l" fontAlgn="b"/>
                      <a:r>
                        <a:rPr lang="en-US" sz="1100" u="none" strike="noStrike" dirty="0">
                          <a:effectLst/>
                        </a:rPr>
                        <a:t>Average Client </a:t>
                      </a:r>
                      <a:r>
                        <a:rPr lang="en-US" sz="1100" u="none" strike="noStrike" dirty="0" smtClean="0">
                          <a:effectLst/>
                        </a:rPr>
                        <a:t>Packets/sec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29</a:t>
                      </a:r>
                    </a:p>
                  </a:txBody>
                  <a:tcPr marL="7620" marR="7620" marT="7620" marB="0" anchor="b"/>
                </a:tc>
                <a:tc>
                  <a:txBody>
                    <a:bodyPr/>
                    <a:lstStyle/>
                    <a:p>
                      <a:pPr algn="r" fontAlgn="b"/>
                      <a:r>
                        <a:rPr lang="en-US" sz="1100" b="0" i="0" u="none" strike="noStrike">
                          <a:solidFill>
                            <a:srgbClr val="000000"/>
                          </a:solidFill>
                          <a:effectLst/>
                          <a:latin typeface="Calibri"/>
                        </a:rPr>
                        <a:t>34</a:t>
                      </a:r>
                    </a:p>
                  </a:txBody>
                  <a:tcPr marL="7620" marR="7620" marT="7620" marB="0" anchor="b"/>
                </a:tc>
                <a:tc>
                  <a:txBody>
                    <a:bodyPr/>
                    <a:lstStyle/>
                    <a:p>
                      <a:pPr algn="r" fontAlgn="b"/>
                      <a:r>
                        <a:rPr lang="en-US" sz="1100" b="0" i="0" u="none" strike="noStrike" dirty="0">
                          <a:solidFill>
                            <a:srgbClr val="000000"/>
                          </a:solidFill>
                          <a:effectLst/>
                          <a:latin typeface="Calibri"/>
                        </a:rPr>
                        <a:t>41</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Client </a:t>
                      </a:r>
                      <a:r>
                        <a:rPr lang="en-US" sz="1100" u="none" strike="noStrike" dirty="0" smtClean="0">
                          <a:effectLst/>
                        </a:rPr>
                        <a:t>bits/sec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37018</a:t>
                      </a:r>
                    </a:p>
                  </a:txBody>
                  <a:tcPr marL="7620" marR="7620" marT="7620" marB="0" anchor="b"/>
                </a:tc>
                <a:tc>
                  <a:txBody>
                    <a:bodyPr/>
                    <a:lstStyle/>
                    <a:p>
                      <a:pPr algn="r" fontAlgn="b"/>
                      <a:r>
                        <a:rPr lang="en-US" sz="1100" b="0" i="0" u="none" strike="noStrike">
                          <a:solidFill>
                            <a:srgbClr val="000000"/>
                          </a:solidFill>
                          <a:effectLst/>
                          <a:latin typeface="Calibri"/>
                        </a:rPr>
                        <a:t>23118</a:t>
                      </a:r>
                    </a:p>
                  </a:txBody>
                  <a:tcPr marL="7620" marR="7620" marT="7620" marB="0" anchor="b"/>
                </a:tc>
                <a:tc>
                  <a:txBody>
                    <a:bodyPr/>
                    <a:lstStyle/>
                    <a:p>
                      <a:pPr algn="r" fontAlgn="b"/>
                      <a:r>
                        <a:rPr lang="en-US" sz="1100" b="0" i="0" u="none" strike="noStrike" dirty="0">
                          <a:solidFill>
                            <a:srgbClr val="000000"/>
                          </a:solidFill>
                          <a:effectLst/>
                          <a:latin typeface="Calibri"/>
                        </a:rPr>
                        <a:t>54039</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Server </a:t>
                      </a:r>
                      <a:r>
                        <a:rPr lang="en-US" sz="1100" u="none" strike="noStrike" dirty="0" smtClean="0">
                          <a:effectLst/>
                        </a:rPr>
                        <a:t>Packets/sec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10</a:t>
                      </a:r>
                    </a:p>
                  </a:txBody>
                  <a:tcPr marL="7620" marR="7620" marT="7620" marB="0" anchor="b"/>
                </a:tc>
                <a:tc>
                  <a:txBody>
                    <a:bodyPr/>
                    <a:lstStyle/>
                    <a:p>
                      <a:pPr algn="r" fontAlgn="b"/>
                      <a:r>
                        <a:rPr lang="en-US" sz="1100" b="0" i="0" u="none" strike="noStrike">
                          <a:solidFill>
                            <a:srgbClr val="000000"/>
                          </a:solidFill>
                          <a:effectLst/>
                          <a:latin typeface="Calibri"/>
                        </a:rPr>
                        <a:t>26</a:t>
                      </a:r>
                    </a:p>
                  </a:txBody>
                  <a:tcPr marL="7620" marR="7620" marT="7620" marB="0" anchor="b"/>
                </a:tc>
                <a:tc>
                  <a:txBody>
                    <a:bodyPr/>
                    <a:lstStyle/>
                    <a:p>
                      <a:pPr algn="r" fontAlgn="b"/>
                      <a:r>
                        <a:rPr lang="en-US" sz="1100" b="0" i="0" u="none" strike="noStrike" dirty="0">
                          <a:solidFill>
                            <a:srgbClr val="000000"/>
                          </a:solidFill>
                          <a:effectLst/>
                          <a:latin typeface="Calibri"/>
                        </a:rPr>
                        <a:t>77</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Server </a:t>
                      </a:r>
                      <a:r>
                        <a:rPr lang="en-US" sz="1100" u="none" strike="noStrike" dirty="0" smtClean="0">
                          <a:effectLst/>
                        </a:rPr>
                        <a:t>bits/sec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20489</a:t>
                      </a:r>
                    </a:p>
                  </a:txBody>
                  <a:tcPr marL="7620" marR="7620" marT="7620" marB="0" anchor="b"/>
                </a:tc>
                <a:tc>
                  <a:txBody>
                    <a:bodyPr/>
                    <a:lstStyle/>
                    <a:p>
                      <a:pPr algn="r" fontAlgn="b"/>
                      <a:r>
                        <a:rPr lang="en-US" sz="1100" b="0" i="0" u="none" strike="noStrike">
                          <a:solidFill>
                            <a:srgbClr val="000000"/>
                          </a:solidFill>
                          <a:effectLst/>
                          <a:latin typeface="Calibri"/>
                        </a:rPr>
                        <a:t>51464</a:t>
                      </a:r>
                    </a:p>
                  </a:txBody>
                  <a:tcPr marL="7620" marR="7620" marT="7620" marB="0" anchor="b"/>
                </a:tc>
                <a:tc>
                  <a:txBody>
                    <a:bodyPr/>
                    <a:lstStyle/>
                    <a:p>
                      <a:pPr algn="r" fontAlgn="b"/>
                      <a:r>
                        <a:rPr lang="en-US" sz="1100" b="0" i="0" u="none" strike="noStrike" dirty="0">
                          <a:solidFill>
                            <a:srgbClr val="000000"/>
                          </a:solidFill>
                          <a:effectLst/>
                          <a:latin typeface="Calibri"/>
                        </a:rPr>
                        <a:t>269326</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Server Aggregate </a:t>
                      </a:r>
                      <a:r>
                        <a:rPr lang="en-US" sz="1100" u="none" strike="noStrike" dirty="0" smtClean="0">
                          <a:effectLst/>
                        </a:rPr>
                        <a:t>Packets/sec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177</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248</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861</a:t>
                      </a:r>
                      <a:endParaRPr lang="en-US" sz="1100" b="0" i="0" u="none" strike="noStrike" dirty="0">
                        <a:solidFill>
                          <a:srgbClr val="000000"/>
                        </a:solidFill>
                        <a:effectLst/>
                        <a:latin typeface="Calibri"/>
                      </a:endParaRPr>
                    </a:p>
                  </a:txBody>
                  <a:tcPr marL="9525" marR="9525" marT="9525" marB="0" anchor="b">
                    <a:solidFill>
                      <a:srgbClr val="D22449">
                        <a:alpha val="52941"/>
                      </a:srgbClr>
                    </a:solidFill>
                  </a:tcPr>
                </a:tc>
              </a:tr>
              <a:tr h="288925">
                <a:tc>
                  <a:txBody>
                    <a:bodyPr/>
                    <a:lstStyle/>
                    <a:p>
                      <a:pPr algn="l" fontAlgn="b"/>
                      <a:r>
                        <a:rPr lang="en-US" sz="1100" u="none" strike="noStrike" dirty="0">
                          <a:effectLst/>
                        </a:rPr>
                        <a:t>Average Server Aggregate </a:t>
                      </a:r>
                      <a:r>
                        <a:rPr lang="en-US" sz="1100" u="none" strike="noStrike" dirty="0" smtClean="0">
                          <a:effectLst/>
                        </a:rPr>
                        <a:t>bits/sec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372519</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625974</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2396306</a:t>
                      </a:r>
                      <a:endParaRPr lang="en-US" sz="1100" b="0" i="0" u="none" strike="noStrike" dirty="0">
                        <a:solidFill>
                          <a:srgbClr val="000000"/>
                        </a:solidFill>
                        <a:effectLst/>
                        <a:latin typeface="Calibri"/>
                      </a:endParaRPr>
                    </a:p>
                  </a:txBody>
                  <a:tcPr marL="9525" marR="9525" marT="9525" marB="0" anchor="b">
                    <a:solidFill>
                      <a:srgbClr val="D22449">
                        <a:alpha val="52941"/>
                      </a:srgbClr>
                    </a:solidFill>
                  </a:tcPr>
                </a:tc>
              </a:tr>
            </a:tbl>
          </a:graphicData>
        </a:graphic>
      </p:graphicFrame>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30747185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January 2015</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a:t>Allan Jones,  Activision</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11265" name="Rectangle 1"/>
          <p:cNvSpPr>
            <a:spLocks noGrp="1" noChangeArrowheads="1"/>
          </p:cNvSpPr>
          <p:nvPr>
            <p:ph type="title"/>
          </p:nvPr>
        </p:nvSpPr>
        <p:spPr>
          <a:xfrm>
            <a:off x="685800" y="685800"/>
            <a:ext cx="7772400"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371600"/>
            <a:ext cx="7772400" cy="4953000"/>
          </a:xfrm>
          <a:ln/>
        </p:spPr>
        <p:txBody>
          <a:bodyPr/>
          <a:lstStyle/>
          <a:p>
            <a:pPr>
              <a:spcBef>
                <a:spcPts val="0"/>
              </a:spcBef>
            </a:pPr>
            <a:r>
              <a:rPr lang="en-US" sz="1400" b="0" dirty="0" smtClean="0"/>
              <a:t>[1] </a:t>
            </a:r>
            <a:r>
              <a:rPr lang="en-US" sz="1400" b="0" dirty="0" err="1" smtClean="0"/>
              <a:t>Saroj</a:t>
            </a:r>
            <a:r>
              <a:rPr lang="en-US" sz="1400" b="0" dirty="0" smtClean="0"/>
              <a:t> </a:t>
            </a:r>
            <a:r>
              <a:rPr lang="en-US" sz="1400" b="0" dirty="0" err="1" smtClean="0"/>
              <a:t>Kar</a:t>
            </a:r>
            <a:r>
              <a:rPr lang="en-US" sz="1400" b="0" dirty="0" smtClean="0"/>
              <a:t>, “</a:t>
            </a:r>
            <a:r>
              <a:rPr lang="en-US" sz="1400" b="0" dirty="0"/>
              <a:t>Windows Azure: The power behind upcoming game </a:t>
            </a:r>
            <a:r>
              <a:rPr lang="en-US" sz="1400" b="0" dirty="0" err="1"/>
              <a:t>Titanfall</a:t>
            </a:r>
            <a:r>
              <a:rPr lang="en-US" sz="1400" b="0" dirty="0"/>
              <a:t> for the Xbox </a:t>
            </a:r>
            <a:r>
              <a:rPr lang="en-US" sz="1400" b="0" dirty="0" smtClean="0"/>
              <a:t>One</a:t>
            </a:r>
            <a:r>
              <a:rPr lang="en-US" sz="1400" dirty="0" smtClean="0"/>
              <a:t>”,</a:t>
            </a:r>
            <a:r>
              <a:rPr lang="en-US" sz="1400" b="0" dirty="0"/>
              <a:t> Silicon Angle – February 25</a:t>
            </a:r>
            <a:r>
              <a:rPr lang="en-US" sz="1400" b="0" baseline="30000" dirty="0"/>
              <a:t>th</a:t>
            </a:r>
            <a:r>
              <a:rPr lang="en-US" sz="1400" b="0" dirty="0"/>
              <a:t>, 2014</a:t>
            </a:r>
            <a:r>
              <a:rPr lang="en-US" sz="1400" dirty="0" smtClean="0"/>
              <a:t> </a:t>
            </a:r>
            <a:r>
              <a:rPr lang="en-US" sz="1400" dirty="0"/>
              <a:t>; </a:t>
            </a:r>
            <a:r>
              <a:rPr lang="en-US" sz="1400" dirty="0">
                <a:solidFill>
                  <a:schemeClr val="tx1"/>
                </a:solidFill>
                <a:hlinkClick r:id="rId3"/>
              </a:rPr>
              <a:t>http://siliconangle.com/blog/2014/02/25/windows-azure-the-power-behind-blockbuster-game-titanfall-for-the-xbox-one</a:t>
            </a:r>
            <a:r>
              <a:rPr lang="en-US" sz="1400" dirty="0" smtClean="0">
                <a:hlinkClick r:id="rId3"/>
              </a:rPr>
              <a:t>/</a:t>
            </a:r>
            <a:endParaRPr lang="en-US" sz="1400" dirty="0" smtClean="0"/>
          </a:p>
          <a:p>
            <a:pPr>
              <a:spcBef>
                <a:spcPts val="0"/>
              </a:spcBef>
            </a:pPr>
            <a:r>
              <a:rPr lang="en-US" sz="1400" b="0" dirty="0" smtClean="0"/>
              <a:t>[2] </a:t>
            </a:r>
            <a:r>
              <a:rPr lang="en-US" altLang="en-US" sz="1400" b="0" dirty="0"/>
              <a:t>Mark Claypool, David </a:t>
            </a:r>
            <a:r>
              <a:rPr lang="en-US" altLang="en-US" sz="1400" b="0" dirty="0" err="1"/>
              <a:t>LaPoint</a:t>
            </a:r>
            <a:r>
              <a:rPr lang="en-US" altLang="en-US" sz="1400" b="0" dirty="0"/>
              <a:t>, and Josh Winslow. “</a:t>
            </a:r>
            <a:r>
              <a:rPr lang="en-US" altLang="en-US" sz="1400" b="0" dirty="0">
                <a:solidFill>
                  <a:schemeClr val="tx1"/>
                </a:solidFill>
              </a:rPr>
              <a:t>Network Analysis of Counter-strike and </a:t>
            </a:r>
            <a:r>
              <a:rPr lang="en-US" altLang="en-US" sz="1400" b="0" dirty="0" err="1">
                <a:solidFill>
                  <a:schemeClr val="tx1"/>
                </a:solidFill>
              </a:rPr>
              <a:t>Starcraft</a:t>
            </a:r>
            <a:r>
              <a:rPr lang="en-US" altLang="en-US" sz="1400" b="0" dirty="0"/>
              <a:t>”,</a:t>
            </a:r>
            <a:r>
              <a:rPr lang="en-US" altLang="en-US" sz="1400" dirty="0"/>
              <a:t> </a:t>
            </a:r>
            <a:r>
              <a:rPr lang="en-US" altLang="en-US" sz="1400" b="0" dirty="0"/>
              <a:t>In</a:t>
            </a:r>
            <a:r>
              <a:rPr lang="en-US" altLang="en-US" sz="1400" dirty="0"/>
              <a:t> </a:t>
            </a:r>
            <a:r>
              <a:rPr lang="en-US" altLang="en-US" sz="1400" b="0" i="1" dirty="0"/>
              <a:t>Proceedings of the 22nd IEEE International Performance, Computing, and Communications Conference (IPCCC)</a:t>
            </a:r>
            <a:r>
              <a:rPr lang="en-US" altLang="en-US" sz="1400" b="0" dirty="0"/>
              <a:t>, Phoenix, Arizona, USA, April </a:t>
            </a:r>
            <a:r>
              <a:rPr lang="en-US" altLang="en-US" sz="1400" b="0" dirty="0" smtClean="0"/>
              <a:t>2003</a:t>
            </a:r>
            <a:endParaRPr lang="en-US" sz="1400" dirty="0" smtClean="0"/>
          </a:p>
          <a:p>
            <a:pPr>
              <a:spcBef>
                <a:spcPts val="0"/>
              </a:spcBef>
            </a:pPr>
            <a:r>
              <a:rPr lang="en-US" sz="1400" b="0" dirty="0" smtClean="0"/>
              <a:t>[3] </a:t>
            </a:r>
            <a:r>
              <a:rPr lang="en-US" sz="1400" b="0" dirty="0"/>
              <a:t>Amit Sinha, Kenneth </a:t>
            </a:r>
            <a:r>
              <a:rPr lang="en-US" sz="1400" b="0" dirty="0" smtClean="0"/>
              <a:t>Mitchell, </a:t>
            </a:r>
            <a:r>
              <a:rPr lang="en-US" sz="1400" b="0" dirty="0"/>
              <a:t>Deep </a:t>
            </a:r>
            <a:r>
              <a:rPr lang="en-US" sz="1400" b="0" dirty="0" err="1"/>
              <a:t>Medhi</a:t>
            </a:r>
            <a:r>
              <a:rPr lang="en-US" sz="1400" b="0" dirty="0" smtClean="0"/>
              <a:t> “Network </a:t>
            </a:r>
            <a:r>
              <a:rPr lang="en-US" sz="1400" b="0" dirty="0"/>
              <a:t>Game </a:t>
            </a:r>
            <a:r>
              <a:rPr lang="en-US" sz="1400" b="0" dirty="0" smtClean="0"/>
              <a:t>Traffic: </a:t>
            </a:r>
            <a:r>
              <a:rPr lang="en-US" sz="1400" b="0" dirty="0"/>
              <a:t>A Broadband </a:t>
            </a:r>
            <a:r>
              <a:rPr lang="en-US" sz="1400" b="0" dirty="0" smtClean="0"/>
              <a:t>Access Perspective”, </a:t>
            </a:r>
            <a:r>
              <a:rPr lang="nl-NL" sz="1400" b="0" dirty="0"/>
              <a:t>Computer Networks, vol. 49, no. 1, pp. 71-83, </a:t>
            </a:r>
            <a:r>
              <a:rPr lang="nl-NL" sz="1400" b="0" dirty="0" smtClean="0"/>
              <a:t>2005</a:t>
            </a:r>
          </a:p>
          <a:p>
            <a:pPr>
              <a:spcBef>
                <a:spcPts val="0"/>
              </a:spcBef>
            </a:pPr>
            <a:r>
              <a:rPr lang="nl-NL" sz="1400" b="0" dirty="0" smtClean="0"/>
              <a:t>[4] </a:t>
            </a:r>
            <a:r>
              <a:rPr lang="en-US" sz="1400" b="0" dirty="0"/>
              <a:t>L. </a:t>
            </a:r>
            <a:r>
              <a:rPr lang="en-US" sz="1400" b="0" dirty="0" err="1"/>
              <a:t>Pantel</a:t>
            </a:r>
            <a:r>
              <a:rPr lang="en-US" sz="1400" b="0" dirty="0"/>
              <a:t>, L. Wolf, </a:t>
            </a:r>
            <a:r>
              <a:rPr lang="en-US" sz="1400" b="0" dirty="0" smtClean="0"/>
              <a:t>“On </a:t>
            </a:r>
            <a:r>
              <a:rPr lang="en-US" sz="1400" b="0" dirty="0"/>
              <a:t>the impact of delay on real-time multiplayer </a:t>
            </a:r>
            <a:r>
              <a:rPr lang="en-US" sz="1400" b="0" dirty="0" smtClean="0"/>
              <a:t>games”, Proc</a:t>
            </a:r>
            <a:r>
              <a:rPr lang="en-US" sz="1400" b="0" dirty="0"/>
              <a:t>. International Workshop on Network and Operating System Support </a:t>
            </a:r>
            <a:r>
              <a:rPr lang="en-US" sz="1400" b="0" dirty="0" smtClean="0"/>
              <a:t>for Digital </a:t>
            </a:r>
            <a:r>
              <a:rPr lang="en-US" sz="1400" b="0" dirty="0"/>
              <a:t>Audio and Video (NOSSDAV) (2002) </a:t>
            </a:r>
            <a:r>
              <a:rPr lang="en-US" sz="1400" b="0" dirty="0" smtClean="0"/>
              <a:t>23-29</a:t>
            </a:r>
          </a:p>
          <a:p>
            <a:pPr>
              <a:spcBef>
                <a:spcPts val="0"/>
              </a:spcBef>
            </a:pPr>
            <a:r>
              <a:rPr lang="en-US" sz="1400" b="0" dirty="0" smtClean="0"/>
              <a:t>[5] </a:t>
            </a:r>
            <a:r>
              <a:rPr lang="en-US" sz="1400" b="0" dirty="0"/>
              <a:t>Tristan Henderson, </a:t>
            </a:r>
            <a:r>
              <a:rPr lang="en-US" sz="1400" b="0" dirty="0" err="1"/>
              <a:t>Saleem</a:t>
            </a:r>
            <a:r>
              <a:rPr lang="en-US" sz="1400" b="0" dirty="0"/>
              <a:t> Bhatti “Networked games — A </a:t>
            </a:r>
            <a:r>
              <a:rPr lang="en-US" sz="1400" b="0" dirty="0" err="1"/>
              <a:t>QoS</a:t>
            </a:r>
            <a:r>
              <a:rPr lang="en-US" sz="1400" b="0" dirty="0"/>
              <a:t> sensitive application for </a:t>
            </a:r>
            <a:r>
              <a:rPr lang="en-US" sz="1400" b="0" dirty="0" err="1"/>
              <a:t>QoS</a:t>
            </a:r>
            <a:r>
              <a:rPr lang="en-US" sz="1400" b="0" dirty="0"/>
              <a:t> insensitive users?”, ACM SIGCOMM 2003 Workshops August 25 &amp; 27, 2003, Karlsruhe, </a:t>
            </a:r>
            <a:r>
              <a:rPr lang="en-US" sz="1400" b="0" dirty="0" smtClean="0"/>
              <a:t>Germany</a:t>
            </a:r>
          </a:p>
          <a:p>
            <a:r>
              <a:rPr lang="en-US" sz="1400" b="0" dirty="0" smtClean="0"/>
              <a:t>[6]  Rahul Amin, France Jackson, Juan Gilbert, Jim </a:t>
            </a:r>
            <a:r>
              <a:rPr lang="en-US" sz="1400" b="0" dirty="0"/>
              <a:t>Martin “Assessing the Impact of Latency and Jitter on the Perceived Quality of Call of Duty Modern Warfare </a:t>
            </a:r>
            <a:r>
              <a:rPr lang="en-US" sz="1400" b="0" dirty="0" smtClean="0"/>
              <a:t>2”, </a:t>
            </a:r>
            <a:r>
              <a:rPr lang="en-US" sz="1400" b="0" dirty="0"/>
              <a:t>In </a:t>
            </a:r>
            <a:r>
              <a:rPr lang="en-US" sz="1400" b="0" i="1" dirty="0"/>
              <a:t>HCI'13 Proceedings of the 15th international conference on Human-Computer Interaction: users and contexts of use - Volume Part </a:t>
            </a:r>
            <a:r>
              <a:rPr lang="en-US" sz="1400" b="0" i="1" dirty="0" smtClean="0"/>
              <a:t>III </a:t>
            </a:r>
            <a:r>
              <a:rPr lang="en-US" sz="1400" b="0" dirty="0" smtClean="0"/>
              <a:t>Pages 97-106, (2013)</a:t>
            </a:r>
            <a:endParaRPr lang="en-US" sz="1400" b="0" dirty="0" smtClean="0"/>
          </a:p>
          <a:p>
            <a:r>
              <a:rPr lang="en-US" sz="1400" b="0" dirty="0"/>
              <a:t>[7] </a:t>
            </a:r>
            <a:r>
              <a:rPr lang="en-US" sz="1400" b="0" dirty="0" err="1"/>
              <a:t>Kjetil</a:t>
            </a:r>
            <a:r>
              <a:rPr lang="en-US" sz="1400" b="0" dirty="0"/>
              <a:t> </a:t>
            </a:r>
            <a:r>
              <a:rPr lang="en-US" sz="1400" b="0" dirty="0" err="1" smtClean="0"/>
              <a:t>Raaen</a:t>
            </a:r>
            <a:r>
              <a:rPr lang="en-US" sz="1400" b="0" dirty="0" smtClean="0"/>
              <a:t>, “Latency </a:t>
            </a:r>
            <a:r>
              <a:rPr lang="en-US" sz="1400" b="0" dirty="0"/>
              <a:t>Thresholds for Usability in </a:t>
            </a:r>
            <a:r>
              <a:rPr lang="en-US" sz="1400" b="0" dirty="0" smtClean="0"/>
              <a:t>Games</a:t>
            </a:r>
            <a:r>
              <a:rPr lang="en-US" sz="1400" b="0" dirty="0"/>
              <a:t>”, NIK-2014 </a:t>
            </a:r>
            <a:r>
              <a:rPr lang="en-US" sz="1400" b="0" dirty="0" smtClean="0"/>
              <a:t>conference (2014)  </a:t>
            </a:r>
            <a:endParaRPr lang="en-US" sz="1400" b="0" dirty="0" smtClean="0"/>
          </a:p>
          <a:p>
            <a:r>
              <a:rPr lang="en-US" sz="1400" b="0" dirty="0"/>
              <a:t>[8] Mark Claypool, </a:t>
            </a:r>
            <a:r>
              <a:rPr lang="en-US" sz="1400" b="0" dirty="0" err="1"/>
              <a:t>Kajal</a:t>
            </a:r>
            <a:r>
              <a:rPr lang="en-US" sz="1400" b="0" dirty="0"/>
              <a:t> Claypool, “Latency Can </a:t>
            </a:r>
            <a:r>
              <a:rPr lang="en-US" sz="1400" b="0" dirty="0" smtClean="0"/>
              <a:t>Kill: Precision </a:t>
            </a:r>
            <a:r>
              <a:rPr lang="en-US" sz="1400" b="0" dirty="0"/>
              <a:t>and Deadline in Online Games” , February 22–23, 2010, Phoenix, Arizona, </a:t>
            </a:r>
            <a:r>
              <a:rPr lang="en-US" sz="1400" b="0" dirty="0" smtClean="0"/>
              <a:t>USA.</a:t>
            </a:r>
          </a:p>
          <a:p>
            <a:pPr>
              <a:spcBef>
                <a:spcPts val="0"/>
              </a:spcBef>
            </a:pPr>
            <a:endParaRPr lang="en-US" sz="1800" b="0" dirty="0"/>
          </a:p>
          <a:p>
            <a:endParaRPr lang="en-US" sz="18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purpose of this presentation is to provide network traffic details of multiplayer First Person Shooter (FPS) online games. Modern popular FPS games present unique challenges when it comes to network traffic.  From this profile we can cooperatively develop a simulation that can be incorporated </a:t>
            </a:r>
            <a:r>
              <a:rPr lang="en-US" dirty="0" smtClean="0"/>
              <a:t>into simulation scenarios.</a:t>
            </a: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Tree>
    <p:extLst>
      <p:ext uri="{BB962C8B-B14F-4D97-AF65-F5344CB8AC3E}">
        <p14:creationId xmlns:p14="http://schemas.microsoft.com/office/powerpoint/2010/main" val="1012178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Characteristics of most FPS games</a:t>
            </a:r>
          </a:p>
          <a:p>
            <a:endParaRPr lang="en-US" dirty="0"/>
          </a:p>
          <a:p>
            <a:pPr lvl="1">
              <a:buFont typeface="Arial" panose="020B0604020202020204" pitchFamily="34" charset="0"/>
              <a:buChar char="•"/>
            </a:pPr>
            <a:r>
              <a:rPr lang="en-US" dirty="0"/>
              <a:t>Low bit-rate </a:t>
            </a:r>
          </a:p>
          <a:p>
            <a:pPr lvl="1">
              <a:buFont typeface="Arial" panose="020B0604020202020204" pitchFamily="34" charset="0"/>
              <a:buChar char="•"/>
            </a:pPr>
            <a:r>
              <a:rPr lang="en-US" dirty="0" smtClean="0"/>
              <a:t>Sensitive to the impacts of delay(latency) and Jitter</a:t>
            </a:r>
            <a:r>
              <a:rPr lang="en-US" baseline="30000" dirty="0" smtClean="0"/>
              <a:t> </a:t>
            </a:r>
            <a:r>
              <a:rPr lang="en-US" baseline="30000" dirty="0"/>
              <a:t>[3] </a:t>
            </a:r>
            <a:r>
              <a:rPr lang="en-US" baseline="30000" dirty="0" smtClean="0"/>
              <a:t>[6] [7]</a:t>
            </a:r>
            <a:endParaRPr lang="en-US" dirty="0" smtClean="0"/>
          </a:p>
          <a:p>
            <a:pPr lvl="1">
              <a:buFont typeface="Arial" panose="020B0604020202020204" pitchFamily="34" charset="0"/>
              <a:buChar char="•"/>
            </a:pPr>
            <a:r>
              <a:rPr lang="en-US" dirty="0" smtClean="0"/>
              <a:t>High frequency of small packets (UDP)</a:t>
            </a:r>
          </a:p>
          <a:p>
            <a:pPr lvl="1">
              <a:buFont typeface="Arial" panose="020B0604020202020204" pitchFamily="34" charset="0"/>
              <a:buChar char="•"/>
            </a:pPr>
            <a:r>
              <a:rPr lang="en-US" dirty="0" smtClean="0"/>
              <a:t>Short Duration (matches lasting around 10 min.)</a:t>
            </a:r>
          </a:p>
          <a:p>
            <a:pPr lvl="1">
              <a:buFont typeface="Arial" panose="020B0604020202020204" pitchFamily="34" charset="0"/>
              <a:buChar char="•"/>
            </a:pPr>
            <a:r>
              <a:rPr lang="en-US" dirty="0" smtClean="0"/>
              <a:t>Client-Server </a:t>
            </a:r>
            <a:r>
              <a:rPr lang="en-US" dirty="0" smtClean="0"/>
              <a:t>Architecture (Dedicated</a:t>
            </a:r>
            <a:r>
              <a:rPr lang="en-US" dirty="0" smtClean="0"/>
              <a:t>/Local servers)</a:t>
            </a:r>
            <a:endParaRPr lang="en-US" dirty="0" smtClean="0"/>
          </a:p>
          <a:p>
            <a:pPr lvl="1">
              <a:buFont typeface="Arial" panose="020B0604020202020204" pitchFamily="34" charset="0"/>
              <a:buChar char="•"/>
            </a:pPr>
            <a:r>
              <a:rPr lang="en-US" dirty="0" smtClean="0"/>
              <a:t>Sensitive to </a:t>
            </a:r>
            <a:r>
              <a:rPr lang="en-US" dirty="0" err="1" smtClean="0"/>
              <a:t>QoS</a:t>
            </a:r>
            <a:r>
              <a:rPr lang="en-US" dirty="0" smtClean="0"/>
              <a:t> requirements</a:t>
            </a:r>
            <a:r>
              <a:rPr lang="en-US" baseline="30000" dirty="0" smtClean="0"/>
              <a:t>[3][5]</a:t>
            </a:r>
          </a:p>
          <a:p>
            <a:pPr marL="457200" lvl="1" indent="0"/>
            <a:endParaRPr lang="en-US" baseline="30000" dirty="0" smtClean="0"/>
          </a:p>
          <a:p>
            <a:pPr lvl="1">
              <a:buFont typeface="Arial" panose="020B0604020202020204" pitchFamily="34" charset="0"/>
              <a:buChar char="•"/>
            </a:pPr>
            <a:endParaRPr lang="en-US" baseline="30000"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1787307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3657600" y="2438400"/>
            <a:ext cx="4876800" cy="3962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Content Placeholder 2"/>
          <p:cNvSpPr>
            <a:spLocks noGrp="1"/>
          </p:cNvSpPr>
          <p:nvPr>
            <p:ph idx="1"/>
          </p:nvPr>
        </p:nvSpPr>
        <p:spPr>
          <a:xfrm>
            <a:off x="746989" y="1905001"/>
            <a:ext cx="7770813" cy="457199"/>
          </a:xfrm>
        </p:spPr>
        <p:txBody>
          <a:bodyPr/>
          <a:lstStyle/>
          <a:p>
            <a:r>
              <a:rPr lang="en-US" dirty="0" smtClean="0"/>
              <a:t>Architecture – Dedicated Server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8" name="Rectangle 2"/>
          <p:cNvSpPr txBox="1">
            <a:spLocks noChangeArrowheads="1"/>
          </p:cNvSpPr>
          <p:nvPr/>
        </p:nvSpPr>
        <p:spPr bwMode="auto">
          <a:xfrm>
            <a:off x="3810000" y="2438400"/>
            <a:ext cx="4572000" cy="3848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The dedicated server model provides geographically dispersed servers to host the game matches with optimal network paths.  Some implementations</a:t>
            </a:r>
            <a:r>
              <a:rPr lang="en-US" sz="1800" b="0" kern="0" baseline="30000" dirty="0" smtClean="0"/>
              <a:t>[1]</a:t>
            </a:r>
            <a:r>
              <a:rPr lang="en-US" sz="1800" b="0" kern="0" dirty="0" smtClean="0"/>
              <a:t> use virtual servers to provide the necessary matchmaking and virtual world state services while others use a combination of physical dedicated servers and console servers.</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 </a:t>
            </a:r>
            <a:endParaRPr lang="en-US" sz="1800" b="0" kern="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400755"/>
            <a:ext cx="2057400" cy="4000045"/>
          </a:xfrm>
          <a:prstGeom prst="rect">
            <a:avLst/>
          </a:prstGeom>
          <a:noFill/>
          <a:ln>
            <a:noFill/>
          </a:ln>
          <a:effectLst>
            <a:outerShdw blurRad="50800" dist="50800" dir="5400000" algn="ctr" rotWithShape="0">
              <a:srgbClr val="000000">
                <a:alpha val="37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1295250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Rectangle 8"/>
          <p:cNvSpPr/>
          <p:nvPr/>
        </p:nvSpPr>
        <p:spPr>
          <a:xfrm>
            <a:off x="685800" y="1905000"/>
            <a:ext cx="7924800" cy="369332"/>
          </a:xfrm>
          <a:prstGeom prst="rect">
            <a:avLst/>
          </a:prstGeom>
        </p:spPr>
        <p:txBody>
          <a:bodyPr wrap="square">
            <a:spAutoFit/>
          </a:bodyPr>
          <a:lstStyle/>
          <a:p>
            <a:r>
              <a:rPr lang="en-US" sz="1800" dirty="0">
                <a:solidFill>
                  <a:schemeClr val="tx1"/>
                </a:solidFill>
              </a:rPr>
              <a:t>Typical modern console game 18 player match </a:t>
            </a:r>
            <a:r>
              <a:rPr lang="en-US" sz="1800" dirty="0" smtClean="0">
                <a:solidFill>
                  <a:schemeClr val="tx1"/>
                </a:solidFill>
              </a:rPr>
              <a:t>(Dedicated Server)</a:t>
            </a:r>
            <a:endParaRPr lang="en-US" dirty="0"/>
          </a:p>
        </p:txBody>
      </p:sp>
      <p:sp>
        <p:nvSpPr>
          <p:cNvPr id="8"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8700" y="2543175"/>
            <a:ext cx="7086600" cy="3552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1637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364206"/>
            <a:ext cx="2514600" cy="4036594"/>
          </a:xfrm>
          <a:prstGeom prst="rect">
            <a:avLst/>
          </a:prstGeom>
          <a:noFill/>
          <a:ln>
            <a:noFill/>
          </a:ln>
          <a:effectLst>
            <a:outerShdw blurRad="50800" dist="50800" dir="5400000" algn="ctr" rotWithShape="0">
              <a:srgbClr val="000000">
                <a:alpha val="36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bwMode="auto">
          <a:xfrm>
            <a:off x="3657600" y="2438400"/>
            <a:ext cx="4876800" cy="3962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Content Placeholder 2"/>
          <p:cNvSpPr>
            <a:spLocks noGrp="1"/>
          </p:cNvSpPr>
          <p:nvPr>
            <p:ph idx="1"/>
          </p:nvPr>
        </p:nvSpPr>
        <p:spPr>
          <a:xfrm>
            <a:off x="685800" y="1828800"/>
            <a:ext cx="7770813" cy="457199"/>
          </a:xfrm>
        </p:spPr>
        <p:txBody>
          <a:bodyPr/>
          <a:lstStyle/>
          <a:p>
            <a:r>
              <a:rPr lang="en-US" dirty="0" smtClean="0"/>
              <a:t>Architecture – </a:t>
            </a:r>
            <a:r>
              <a:rPr lang="en-US" dirty="0" smtClean="0"/>
              <a:t>Console (Local) </a:t>
            </a:r>
            <a:r>
              <a:rPr lang="en-US" dirty="0" smtClean="0"/>
              <a:t>Server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8" name="Rectangle 2"/>
          <p:cNvSpPr txBox="1">
            <a:spLocks noChangeArrowheads="1"/>
          </p:cNvSpPr>
          <p:nvPr/>
        </p:nvSpPr>
        <p:spPr bwMode="auto">
          <a:xfrm>
            <a:off x="3810000" y="2438400"/>
            <a:ext cx="4572000" cy="3848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The console server model elects one of the consoles to host the game and synchronize the other consoles throughout the match.  This console also plays the game as well.  Statistics are still managed by centralized servers, but the majority of the network traffic is handled by the consoles.  This model has key economic advantages as there does not need to be as many dedicated servers in order to host all the games and utilizes the consoles network bandwidth which lowers bandwidth costs as well.</a:t>
            </a:r>
            <a:endParaRPr lang="en-US" sz="1800" b="0" kern="0" dirty="0"/>
          </a:p>
        </p:txBody>
      </p:sp>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344749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1"/>
            <a:ext cx="7770813" cy="457200"/>
          </a:xfrm>
        </p:spPr>
        <p:txBody>
          <a:bodyPr/>
          <a:lstStyle/>
          <a:p>
            <a:r>
              <a:rPr lang="en-US" sz="2000" dirty="0" smtClean="0"/>
              <a:t>Typical modern console game 18 player match (Console Server)</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8"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2590800"/>
            <a:ext cx="7058025" cy="3590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23852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Client / Server Communications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685800" y="3505200"/>
            <a:ext cx="7770813" cy="2819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The client to server communications averages will vary for any specific FPS game as will the server to client communication.</a:t>
            </a:r>
          </a:p>
          <a:p>
            <a:r>
              <a:rPr lang="en-US" sz="1600" b="0" kern="0" dirty="0" smtClean="0"/>
              <a:t>FPS games all have delay sensitivity (latency and jitter) that creates severe consequences to the quality of gameplay.  (e.g. the player can lose the game due to delays in communications).  </a:t>
            </a:r>
          </a:p>
          <a:p>
            <a:r>
              <a:rPr lang="en-US" sz="1600" b="0" kern="0" dirty="0" smtClean="0"/>
              <a:t>Network requirements for FPS games will increase by the time 802.11ax is deployed. Earlier IEEE and other supporting studies show a 50ms round trip tolerance. (e.g. 50ms bursts from the server) </a:t>
            </a:r>
            <a:r>
              <a:rPr lang="en-US" sz="1600" b="0" kern="0" baseline="30000" dirty="0" smtClean="0"/>
              <a:t>[2][4] </a:t>
            </a:r>
            <a:r>
              <a:rPr lang="en-US" sz="1600" b="0" kern="0" dirty="0" smtClean="0"/>
              <a:t>We can anticipate the 50ms threshold to be around 25-30ms as 802.11ax is released. </a:t>
            </a:r>
            <a:endParaRPr lang="en-US" sz="1600" b="0" kern="0" baseline="300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286000"/>
            <a:ext cx="4714875" cy="1076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2660900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9</a:t>
            </a:fld>
            <a:endParaRPr lang="en-GB"/>
          </a:p>
        </p:txBody>
      </p:sp>
      <p:graphicFrame>
        <p:nvGraphicFramePr>
          <p:cNvPr id="8" name="Chart 7"/>
          <p:cNvGraphicFramePr>
            <a:graphicFrameLocks/>
          </p:cNvGraphicFramePr>
          <p:nvPr>
            <p:extLst>
              <p:ext uri="{D42A27DB-BD31-4B8C-83A1-F6EECF244321}">
                <p14:modId xmlns:p14="http://schemas.microsoft.com/office/powerpoint/2010/main" val="1443356873"/>
              </p:ext>
            </p:extLst>
          </p:nvPr>
        </p:nvGraphicFramePr>
        <p:xfrm>
          <a:off x="228600" y="914400"/>
          <a:ext cx="8686800" cy="53025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3087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 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 Template</Template>
  <TotalTime>29889</TotalTime>
  <Words>1153</Words>
  <Application>Microsoft Office PowerPoint</Application>
  <PresentationFormat>On-screen Show (4:3)</PresentationFormat>
  <Paragraphs>177</Paragraphs>
  <Slides>17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IEEE Template</vt:lpstr>
      <vt:lpstr>Microsoft Word 97 - 2003 Document</vt:lpstr>
      <vt:lpstr>FPS Network Traffic Model</vt:lpstr>
      <vt:lpstr>Abstract</vt:lpstr>
      <vt:lpstr>FPS Network Traffic Model</vt:lpstr>
      <vt:lpstr>FPS Network Traffic Model</vt:lpstr>
      <vt:lpstr>FPS Network Traffic Model</vt:lpstr>
      <vt:lpstr>FPS Network Traffic Model</vt:lpstr>
      <vt:lpstr>FPS Network Traffic Model</vt:lpstr>
      <vt:lpstr>FPS Network Traffic Model</vt:lpstr>
      <vt:lpstr>PowerPoint Presentation</vt:lpstr>
      <vt:lpstr>PowerPoint Presentation</vt:lpstr>
      <vt:lpstr>PowerPoint Presentation</vt:lpstr>
      <vt:lpstr>PowerPoint Presentation</vt:lpstr>
      <vt:lpstr>FPS Network Traffic Model</vt:lpstr>
      <vt:lpstr>PowerPoint Presentation</vt:lpstr>
      <vt:lpstr>PowerPoint Presentation</vt:lpstr>
      <vt:lpstr>FPS Network Traffic Model</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Traffic Profile for an FPS Online Game</dc:title>
  <dc:creator>Jones, Allan</dc:creator>
  <cp:lastModifiedBy>Jones, Allan</cp:lastModifiedBy>
  <cp:revision>63</cp:revision>
  <cp:lastPrinted>2014-10-27T20:23:56Z</cp:lastPrinted>
  <dcterms:created xsi:type="dcterms:W3CDTF">2014-10-10T21:09:01Z</dcterms:created>
  <dcterms:modified xsi:type="dcterms:W3CDTF">2015-01-12T01:17:44Z</dcterms:modified>
</cp:coreProperties>
</file>