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438" r:id="rId4"/>
    <p:sldId id="444" r:id="rId5"/>
    <p:sldId id="423" r:id="rId6"/>
    <p:sldId id="424" r:id="rId7"/>
    <p:sldId id="450" r:id="rId8"/>
    <p:sldId id="458" r:id="rId9"/>
    <p:sldId id="451" r:id="rId10"/>
    <p:sldId id="459" r:id="rId11"/>
    <p:sldId id="460" r:id="rId12"/>
    <p:sldId id="454" r:id="rId13"/>
    <p:sldId id="42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802.11-15/0053r1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Box5 Results of 11ac SS6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6719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3813" y="2681288"/>
          <a:ext cx="7223125" cy="4100512"/>
        </p:xfrm>
        <a:graphic>
          <a:graphicData uri="http://schemas.openxmlformats.org/presentationml/2006/ole">
            <p:oleObj spid="_x0000_s1967" name="Document" r:id="rId4" imgW="10385011" imgH="5882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3-BSS Test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1746" name="图片 39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324600" cy="194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1828800"/>
            <a:ext cx="220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80.45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81.96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123.21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= 285.62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9" name="图片 16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733800"/>
            <a:ext cx="6324600" cy="197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67000" y="3886200"/>
            <a:ext cx="350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DL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7.19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42.96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29.91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DL TOTAL = 80.06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UL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43.48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57.57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87.50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UL TOTAL = 188.55 Mbps</a:t>
            </a:r>
          </a:p>
        </p:txBody>
      </p:sp>
      <p:sp>
        <p:nvSpPr>
          <p:cNvPr id="11" name="矩形 10"/>
          <p:cNvSpPr/>
          <p:nvPr/>
        </p:nvSpPr>
        <p:spPr>
          <a:xfrm>
            <a:off x="2590800" y="5029200"/>
            <a:ext cx="20700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DL &amp; UL </a:t>
            </a:r>
            <a:r>
              <a:rPr lang="en-US" altLang="zh-CN" b="1" dirty="0" err="1" smtClean="0"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lang="en-US" altLang="zh-CN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= 268.61 Mbps </a:t>
            </a:r>
            <a:endParaRPr lang="zh-CN" altLang="en-U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19200" y="5715000"/>
            <a:ext cx="7010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Previous observations of uniform DL rate and distance-related UL rate still hold true.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But it is hard to justify</a:t>
            </a: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whether the throughput ratio among BSSs is correct or not.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baseline="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More analysis and comparison are </a:t>
            </a:r>
            <a:r>
              <a:rPr lang="en-US" altLang="zh-CN" sz="140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required by companies.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Four companies have been already able to provide aligned Box5 results of the simplified 1-BSS case of 11ac SS6.</a:t>
            </a:r>
          </a:p>
          <a:p>
            <a:r>
              <a:rPr lang="en-US" altLang="zh-CN" b="0" dirty="0" smtClean="0"/>
              <a:t>However, for the 3-BSS case different results were observed by those companies.</a:t>
            </a:r>
          </a:p>
          <a:p>
            <a:r>
              <a:rPr lang="en-US" altLang="zh-CN" b="0" dirty="0" smtClean="0"/>
              <a:t>We showed our 3-BSS results for comparison and we hope more companies could prepare their results so that we can have more sources for calibration.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ko-KR" sz="2000" b="0" dirty="0" smtClean="0"/>
              <a:t>[1] 11-15/</a:t>
            </a:r>
            <a:r>
              <a:rPr lang="en-US" altLang="ko-KR" sz="2000" b="0" dirty="0" smtClean="0"/>
              <a:t>0051r0 Box5 Calibration Results</a:t>
            </a:r>
          </a:p>
          <a:p>
            <a:pPr>
              <a:buNone/>
            </a:pPr>
            <a:r>
              <a:rPr lang="en-US" altLang="zh-CN" sz="2000" b="0" dirty="0" smtClean="0"/>
              <a:t>[2] 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ko-KR" sz="2000" b="0" dirty="0" smtClean="0"/>
          </a:p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[3] 11-14/0571r6 Evaluation Methodology</a:t>
            </a:r>
          </a:p>
          <a:p>
            <a:pPr>
              <a:buNone/>
            </a:pPr>
            <a:r>
              <a:rPr lang="en-US" altLang="zh-CN" sz="2000" b="0" dirty="0" smtClean="0"/>
              <a:t>[4] 11-14/1176r0 PHY Abstraction Tables for 11ax System Level Simulation</a:t>
            </a:r>
          </a:p>
          <a:p>
            <a:pPr>
              <a:buNone/>
            </a:pPr>
            <a:r>
              <a:rPr lang="en-GB" altLang="ko-KR" sz="2000" b="0" dirty="0" smtClean="0"/>
              <a:t>[5] 11-14/</a:t>
            </a:r>
            <a:r>
              <a:rPr lang="en-US" altLang="ko-KR" sz="2000" b="0" smtClean="0"/>
              <a:t>1523r4 </a:t>
            </a:r>
            <a:r>
              <a:rPr lang="en-US" altLang="ko-KR" sz="2000" b="0" dirty="0" smtClean="0"/>
              <a:t>Offline Discussion Minutes of SLS Calibration</a:t>
            </a:r>
          </a:p>
          <a:p>
            <a:pPr>
              <a:buNone/>
            </a:pPr>
            <a:r>
              <a:rPr lang="en-US" altLang="ko-KR" sz="2000" b="0" dirty="0" smtClean="0"/>
              <a:t>[6] 11-14/1392r2 Simulation Results for Box5 Calibration</a:t>
            </a:r>
          </a:p>
          <a:p>
            <a:pPr>
              <a:buNone/>
            </a:pP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simplified 1-BSS case of 11ac SS6 has been well calibrated by four companies [1].</a:t>
            </a:r>
          </a:p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further shows our complete 3-BSS case of 11ac SS6.</a:t>
            </a:r>
          </a:p>
          <a:p>
            <a:pPr algn="just">
              <a:buFont typeface="Wingdings" pitchFamily="2" charset="2"/>
              <a:buChar char="n"/>
            </a:pP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Calibration Scenario - 11ac Scenario 6 [2]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PHY Parameters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1930585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-70dBm/80MHz 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-82dBm/80MHz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[3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4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MAC Parameters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506586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 and mixed DL&amp;UL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*Please refer to [5] for more info about how to model these parameters.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[2]</a:t>
            </a:r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only, UL only and mixed DL&amp;UL (STA rate in Mbps)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pic>
        <p:nvPicPr>
          <p:cNvPr id="29700" name="图片 12" descr="image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443423"/>
            <a:ext cx="4191000" cy="2576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图片 6" descr="image0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4343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609600" y="6096000"/>
            <a:ext cx="19396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C00000"/>
                </a:solidFill>
              </a:rPr>
              <a:t>DL </a:t>
            </a:r>
            <a:r>
              <a:rPr lang="en-US" altLang="zh-CN" sz="1400" dirty="0" err="1" smtClean="0">
                <a:solidFill>
                  <a:srgbClr val="C00000"/>
                </a:solidFill>
              </a:rPr>
              <a:t>thrpt</a:t>
            </a:r>
            <a:r>
              <a:rPr lang="en-US" altLang="zh-CN" sz="1400" dirty="0" smtClean="0">
                <a:solidFill>
                  <a:srgbClr val="C00000"/>
                </a:solidFill>
              </a:rPr>
              <a:t> = 256.48 Mbps</a:t>
            </a:r>
            <a:endParaRPr lang="zh-CN" altLang="zh-CN" sz="1400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53000" y="6096000"/>
            <a:ext cx="16889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UL </a:t>
            </a:r>
            <a:r>
              <a:rPr lang="en-US" altLang="zh-CN" dirty="0" err="1" smtClean="0">
                <a:solidFill>
                  <a:srgbClr val="C00000"/>
                </a:solidFill>
              </a:rPr>
              <a:t>thrpt</a:t>
            </a:r>
            <a:r>
              <a:rPr lang="en-US" altLang="zh-CN" dirty="0" smtClean="0">
                <a:solidFill>
                  <a:srgbClr val="C00000"/>
                </a:solidFill>
              </a:rPr>
              <a:t> = 222.01 Mbps</a:t>
            </a:r>
            <a:endParaRPr lang="zh-CN" altLang="zh-C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pic>
        <p:nvPicPr>
          <p:cNvPr id="3073" name="图片 15" descr="image009"/>
          <p:cNvPicPr>
            <a:picLocks noChangeAspect="1" noChangeArrowheads="1"/>
          </p:cNvPicPr>
          <p:nvPr/>
        </p:nvPicPr>
        <p:blipFill>
          <a:blip r:embed="rId2" cstate="print"/>
          <a:srcRect b="1266"/>
          <a:stretch>
            <a:fillRect/>
          </a:stretch>
        </p:blipFill>
        <p:spPr bwMode="auto">
          <a:xfrm>
            <a:off x="990600" y="1981200"/>
            <a:ext cx="5562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6629400" y="3124200"/>
            <a:ext cx="2133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solidFill>
                  <a:srgbClr val="00B0F0"/>
                </a:solidFill>
              </a:rPr>
              <a:t>DL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49.37 Mbps</a:t>
            </a:r>
            <a:endParaRPr lang="zh-CN" altLang="zh-CN" sz="1400" dirty="0" smtClean="0">
              <a:solidFill>
                <a:srgbClr val="00B0F0"/>
              </a:solidFill>
            </a:endParaRPr>
          </a:p>
          <a:p>
            <a:r>
              <a:rPr lang="en-US" altLang="zh-CN" sz="1400" dirty="0" smtClean="0">
                <a:solidFill>
                  <a:srgbClr val="00B0F0"/>
                </a:solidFill>
              </a:rPr>
              <a:t>UL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168.99 Mbps</a:t>
            </a:r>
            <a:endParaRPr lang="zh-CN" altLang="zh-CN" sz="1400" dirty="0" smtClean="0">
              <a:solidFill>
                <a:srgbClr val="00B0F0"/>
              </a:solidFill>
            </a:endParaRPr>
          </a:p>
          <a:p>
            <a:r>
              <a:rPr lang="en-US" altLang="zh-CN" sz="1400" dirty="0" smtClean="0">
                <a:solidFill>
                  <a:srgbClr val="00B0F0"/>
                </a:solidFill>
              </a:rPr>
              <a:t>Total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218.36 Mbps </a:t>
            </a:r>
            <a:endParaRPr lang="zh-CN" altLang="en-US" sz="1400" dirty="0">
              <a:solidFill>
                <a:srgbClr val="00B0F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19200" y="5181600"/>
            <a:ext cx="37976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DL still has uniform rate distribution among STAs</a:t>
            </a:r>
          </a:p>
          <a:p>
            <a:r>
              <a:rPr lang="en-US" altLang="zh-CN" sz="1400" dirty="0" smtClean="0"/>
              <a:t>UL still has similar trend as that in UL-only case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Similar observation was made in [6]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3-BSS Test (1/2)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0724" name="图片 24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7315200" cy="304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371600" y="25146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70.60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107.10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118.40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= 296.10 Mbps 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43000" y="4953000"/>
            <a:ext cx="70104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Each BSS has uniform STA rate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 and BSS C have similar  throughput higher than  BSS A has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AP A can hear both AP B and AP C in the most of time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AP B and AP C cannot always hear each other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If 3 APs could always hear each other, each AP should have equal access probability and each BSS should have similar DL throughput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204081</TotalTime>
  <Words>1155</Words>
  <Application>Microsoft Office PowerPoint</Application>
  <PresentationFormat>全屏显示(4:3)</PresentationFormat>
  <Paragraphs>337</Paragraphs>
  <Slides>12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Document</vt:lpstr>
      <vt:lpstr>Box5 Results of 11ac SS6</vt:lpstr>
      <vt:lpstr>Abstract</vt:lpstr>
      <vt:lpstr>Calibration Scenario - 11ac Scenario 6 [2]</vt:lpstr>
      <vt:lpstr>PHY Parameters</vt:lpstr>
      <vt:lpstr>MAC Parameters</vt:lpstr>
      <vt:lpstr>Traffic Flow Model</vt:lpstr>
      <vt:lpstr>One BSS Test (1/2)</vt:lpstr>
      <vt:lpstr>One BSS Test (2/2)</vt:lpstr>
      <vt:lpstr>3-BSS Test (1/2)</vt:lpstr>
      <vt:lpstr>3-BSS Test (2/2)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1835</cp:revision>
  <cp:lastPrinted>1998-02-10T13:28:06Z</cp:lastPrinted>
  <dcterms:created xsi:type="dcterms:W3CDTF">2007-05-21T21:00:37Z</dcterms:created>
  <dcterms:modified xsi:type="dcterms:W3CDTF">2015-01-12T23:08:38Z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(3)/XI4JarCrkCZJu0/llTg2jLiiIWO+vAl0V72uRlNkOOmz6yq5cyP+wKClPlNbG0FYRUbrNaD
dj37oPPPP0tjQqtMvUzrrwe15tnF/HEqThTGFrKzO4RarnXux60I39sEpKWF8WIW1RkvCz7I
nj8ZI8uggY4eOKuxzYMHA5I0dXFVk5ektPG5OmW/z7NusL2u1XKZ1LceiXk3R3pt/ud2rKAp
PcijQRIOM/OpbzEjTt</vt:lpwstr>
  </property>
  <property fmtid="{D5CDD505-2E9C-101B-9397-08002B2CF9AE}" pid="4" name="_new_ms_pID_725431">
    <vt:lpwstr>zgdYqk1cPZ8g4ycI2XCTolA3g1jykzHSPxTfgJeutnu3cluKHtoGbr
ltgNGXh9Ycf4d2Wl9aH9UymaNbXXoRliSfL7zaqY73lUc1ew+prBziUP5NwiMsR4o6jCQAS8
2fj64w3qN2ilfg6b3uLrlVYYE8QzbNDuNpCB7F+wJ+QeFfWdRtgttKJ4sstj876P09ER92An
L1rm+eGuPZVOc/lx6z/EtdlgoquGQ/K5xirK</vt:lpwstr>
  </property>
  <property fmtid="{D5CDD505-2E9C-101B-9397-08002B2CF9AE}" pid="5" name="_new_ms_pID_725432">
    <vt:lpwstr>KujA1FCofa8kgqi47KoQioOch0mcsVysTEHD
oVsVznZas0pxzj1KhbnQJi8ZaqWoBdBhUz+1rNo/HojHpoIaH2Y=</vt:lpwstr>
  </property>
  <property fmtid="{D5CDD505-2E9C-101B-9397-08002B2CF9AE}" pid="6" name="sflag">
    <vt:lpwstr>1421102712</vt:lpwstr>
  </property>
</Properties>
</file>