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5" r:id="rId4"/>
    <p:sldId id="272" r:id="rId5"/>
    <p:sldId id="273" r:id="rId6"/>
    <p:sldId id="274" r:id="rId7"/>
    <p:sldId id="279" r:id="rId8"/>
    <p:sldId id="268" r:id="rId9"/>
    <p:sldId id="275" r:id="rId10"/>
    <p:sldId id="276" r:id="rId11"/>
    <p:sldId id="278" r:id="rId12"/>
    <p:sldId id="271" r:id="rId13"/>
    <p:sldId id="286" r:id="rId14"/>
    <p:sldId id="281" r:id="rId15"/>
    <p:sldId id="282" r:id="rId16"/>
    <p:sldId id="280" r:id="rId17"/>
    <p:sldId id="283" r:id="rId18"/>
    <p:sldId id="284" r:id="rId19"/>
    <p:sldId id="285" r:id="rId20"/>
    <p:sldId id="288" r:id="rId21"/>
    <p:sldId id="287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9" autoAdjust="0"/>
    <p:restoredTop sz="86422" autoAdjust="0"/>
  </p:normalViewPr>
  <p:slideViewPr>
    <p:cSldViewPr>
      <p:cViewPr varScale="1">
        <p:scale>
          <a:sx n="47" d="100"/>
          <a:sy n="47" d="100"/>
        </p:scale>
        <p:origin x="-90" y="-18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11-15/0005r0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pinski.com/en/xiamen/hotel-xiamen/overview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January 2015 -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770813" cy="4609629"/>
          </a:xfrm>
        </p:spPr>
        <p:txBody>
          <a:bodyPr/>
          <a:lstStyle/>
          <a:p>
            <a:r>
              <a:rPr lang="en-US" sz="2800" dirty="0" smtClean="0"/>
              <a:t>No Local Server this week</a:t>
            </a:r>
          </a:p>
          <a:p>
            <a:endParaRPr lang="en-US" sz="2800" dirty="0" smtClean="0"/>
          </a:p>
          <a:p>
            <a:r>
              <a:rPr lang="en-US" sz="2800" dirty="0" smtClean="0"/>
              <a:t>Access to </a:t>
            </a:r>
            <a:r>
              <a:rPr lang="en-US" sz="2800" dirty="0"/>
              <a:t>Mentor is here: https://</a:t>
            </a:r>
            <a:r>
              <a:rPr lang="en-US" sz="2800" dirty="0" smtClean="0"/>
              <a:t>mentor.ieee.org/802.11/documents</a:t>
            </a:r>
          </a:p>
          <a:p>
            <a:endParaRPr lang="en-US" sz="2800" dirty="0" smtClean="0"/>
          </a:p>
          <a:p>
            <a:r>
              <a:rPr lang="en-US" sz="2800" dirty="0" smtClean="0"/>
              <a:t>Local Network Access: </a:t>
            </a:r>
          </a:p>
          <a:p>
            <a:r>
              <a:rPr lang="en-US" sz="2800" dirty="0" smtClean="0"/>
              <a:t>Wireless </a:t>
            </a:r>
            <a:r>
              <a:rPr lang="en-US" sz="2800" dirty="0"/>
              <a:t>Encryption Protocol: </a:t>
            </a:r>
            <a:r>
              <a:rPr lang="en-US" sz="2800" dirty="0" smtClean="0"/>
              <a:t> </a:t>
            </a:r>
            <a:r>
              <a:rPr lang="en-US" sz="2000" dirty="0" smtClean="0"/>
              <a:t>WPA2 </a:t>
            </a:r>
            <a:r>
              <a:rPr lang="en-US" sz="2000" dirty="0"/>
              <a:t>Pre-Shared-Key</a:t>
            </a:r>
          </a:p>
          <a:p>
            <a:r>
              <a:rPr lang="en-US" sz="2800" dirty="0"/>
              <a:t>SSID: IEEEP802</a:t>
            </a:r>
          </a:p>
          <a:p>
            <a:r>
              <a:rPr lang="en-US" sz="2800" dirty="0"/>
              <a:t>Password: Hyatt 2015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20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/802.11/14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8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/>
              <a:t>FOOD &amp; BEVERAGE SERVICE</a:t>
            </a:r>
          </a:p>
          <a:p>
            <a:r>
              <a:rPr lang="en-US" dirty="0" smtClean="0"/>
              <a:t>Centennial </a:t>
            </a:r>
            <a:r>
              <a:rPr lang="en-US" dirty="0"/>
              <a:t>&amp; ACC Foyers</a:t>
            </a:r>
          </a:p>
          <a:p>
            <a:pPr lvl="1"/>
            <a:r>
              <a:rPr lang="en-US" sz="2400" dirty="0" smtClean="0"/>
              <a:t>Continental </a:t>
            </a:r>
            <a:r>
              <a:rPr lang="en-US" sz="2400" dirty="0"/>
              <a:t>Breakfast                       </a:t>
            </a:r>
          </a:p>
          <a:p>
            <a:pPr lvl="1"/>
            <a:r>
              <a:rPr lang="en-US" sz="2400" dirty="0"/>
              <a:t>7:30 AM to 9:00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Morning </a:t>
            </a:r>
            <a:r>
              <a:rPr lang="en-US" sz="2400" dirty="0"/>
              <a:t>Coffee/Tea                       </a:t>
            </a:r>
          </a:p>
          <a:p>
            <a:pPr lvl="1"/>
            <a:r>
              <a:rPr lang="en-US" sz="2400" dirty="0"/>
              <a:t> 9:00 AM to 11:00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Afternoon </a:t>
            </a:r>
            <a:r>
              <a:rPr lang="en-US" sz="2400" dirty="0"/>
              <a:t>Coffee/Tea               </a:t>
            </a:r>
          </a:p>
          <a:p>
            <a:pPr lvl="1"/>
            <a:r>
              <a:rPr lang="en-US" sz="2400" dirty="0"/>
              <a:t>2:00 PM to 4:00 </a:t>
            </a:r>
            <a:r>
              <a:rPr lang="en-US" sz="2400" dirty="0" smtClean="0"/>
              <a:t>PM</a:t>
            </a:r>
          </a:p>
          <a:p>
            <a:pPr lvl="1"/>
            <a:r>
              <a:rPr lang="en-US" sz="2400" dirty="0"/>
              <a:t>                  </a:t>
            </a:r>
          </a:p>
          <a:p>
            <a:pPr lvl="1"/>
            <a:r>
              <a:rPr lang="en-US" sz="2400" dirty="0" smtClean="0"/>
              <a:t>Snacks </a:t>
            </a:r>
            <a:r>
              <a:rPr lang="en-US" sz="2400" dirty="0"/>
              <a:t>from 3:00 PM to 4:00 PM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/>
              <a:t>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cap="all" dirty="0" smtClean="0"/>
              <a:t>Face-to-Face Events Sponsored SOCIAL </a:t>
            </a:r>
          </a:p>
          <a:p>
            <a:r>
              <a:rPr lang="en-US" dirty="0" smtClean="0"/>
              <a:t>Face to Face Events will be hosting an IEEE 802 gathering in the Centennial Foyer on Wednesday January 14th at 6:30 PM.</a:t>
            </a:r>
          </a:p>
          <a:p>
            <a:r>
              <a:rPr lang="en-US" dirty="0" smtClean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 smtClean="0"/>
              <a:t>Light refreshments and beverage services will be provided.</a:t>
            </a:r>
          </a:p>
          <a:p>
            <a:endParaRPr lang="en-US" dirty="0" smtClean="0"/>
          </a:p>
          <a:p>
            <a:r>
              <a:rPr lang="en-US" dirty="0" smtClean="0"/>
              <a:t>A Complimentary Beverage Coupon is attached to each Name Badge Handout.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</a:t>
            </a:r>
            <a:r>
              <a:rPr lang="en-US" dirty="0" smtClean="0"/>
              <a:t>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r>
              <a:rPr lang="en-US" cap="all" dirty="0"/>
              <a:t>Face-to-Face Events Sponsored SOCIAL </a:t>
            </a:r>
          </a:p>
          <a:p>
            <a:r>
              <a:rPr lang="en-US" dirty="0"/>
              <a:t>Face to Face Events will be hosting an IEEE 802 gathering in the Centennial Foyer on Wednesday January 14th at 6:30 PM.</a:t>
            </a:r>
          </a:p>
          <a:p>
            <a:r>
              <a:rPr lang="en-US" dirty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/>
              <a:t>Light refreshments and beverage services will be provided.</a:t>
            </a:r>
          </a:p>
          <a:p>
            <a:r>
              <a:rPr lang="en-US" dirty="0" smtClean="0"/>
              <a:t>A </a:t>
            </a:r>
            <a:r>
              <a:rPr lang="en-US" dirty="0"/>
              <a:t>Complimentary Beverage Coupon is attached to each Name Badge Handout.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</a:t>
            </a:r>
            <a:r>
              <a:rPr lang="en-US" dirty="0" smtClean="0"/>
              <a:t>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March 8-13, </a:t>
            </a:r>
            <a:r>
              <a:rPr lang="en-US" dirty="0" err="1" smtClean="0"/>
              <a:t>Estrel</a:t>
            </a:r>
            <a:r>
              <a:rPr lang="en-US" dirty="0" smtClean="0"/>
              <a:t> Hotel, Berlin, Germany</a:t>
            </a:r>
          </a:p>
          <a:p>
            <a:r>
              <a:rPr lang="en-US" dirty="0"/>
              <a:t>	</a:t>
            </a:r>
            <a:r>
              <a:rPr lang="en-US" dirty="0" smtClean="0"/>
              <a:t>May 10-15,  Hyatt Regency Vancouver, Canada</a:t>
            </a:r>
          </a:p>
          <a:p>
            <a:r>
              <a:rPr lang="en-US" dirty="0"/>
              <a:t>	</a:t>
            </a:r>
            <a:r>
              <a:rPr lang="en-US" dirty="0" smtClean="0"/>
              <a:t>May 20-21,  </a:t>
            </a:r>
            <a:r>
              <a:rPr lang="en-US" dirty="0" err="1" smtClean="0"/>
              <a:t>Shenzen</a:t>
            </a:r>
            <a:r>
              <a:rPr lang="en-US" dirty="0" smtClean="0"/>
              <a:t>, China</a:t>
            </a:r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  <a:endParaRPr lang="en-US" sz="2400" dirty="0" smtClean="0"/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– TBC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</a:t>
            </a:r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China Interim: January 21-22,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/>
              <a:t>Xiamen, </a:t>
            </a:r>
            <a:r>
              <a:rPr lang="en-GB" dirty="0" smtClean="0"/>
              <a:t>China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Meeting Hotel: </a:t>
            </a:r>
            <a:r>
              <a:rPr lang="en-GB" dirty="0" err="1"/>
              <a:t>Kempinski</a:t>
            </a:r>
            <a:r>
              <a:rPr lang="en-GB" dirty="0"/>
              <a:t> Hotel Xiamen (TBC mid November)</a:t>
            </a:r>
            <a:br>
              <a:rPr lang="en-GB" dirty="0"/>
            </a:br>
            <a:r>
              <a:rPr lang="en-GB" dirty="0">
                <a:hlinkClick r:id="rId2"/>
              </a:rPr>
              <a:t>http://www.kempinski.com/en/xiamen/hotel-xiamen/overview/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Address: No. 98 </a:t>
            </a:r>
            <a:r>
              <a:rPr lang="en-GB" dirty="0" err="1"/>
              <a:t>Hubin</a:t>
            </a:r>
            <a:r>
              <a:rPr lang="en-GB" dirty="0"/>
              <a:t> Middle Road Xiamen, China</a:t>
            </a:r>
            <a:br>
              <a:rPr lang="en-GB" dirty="0"/>
            </a:br>
            <a:r>
              <a:rPr lang="en-GB" dirty="0"/>
              <a:t>Hotel Price: RMB 980 / day</a:t>
            </a:r>
            <a:br>
              <a:rPr lang="en-GB" dirty="0"/>
            </a:br>
            <a:r>
              <a:rPr lang="en-GB" dirty="0"/>
              <a:t>Registration Fee: US$300 (RMB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2015 March Plenary - </a:t>
            </a:r>
            <a:r>
              <a:rPr lang="en-US" dirty="0"/>
              <a:t>March 8-13, 2015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</a:t>
            </a:r>
            <a:r>
              <a:rPr lang="en-US" b="0" dirty="0" smtClean="0"/>
              <a:t>Deadline Feb</a:t>
            </a:r>
            <a:endParaRPr lang="en-US" b="0" dirty="0" smtClean="0"/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34355"/>
              </p:ext>
            </p:extLst>
          </p:nvPr>
        </p:nvGraphicFramePr>
        <p:xfrm>
          <a:off x="2699792" y="1268764"/>
          <a:ext cx="5040560" cy="4980298"/>
        </p:xfrm>
        <a:graphic>
          <a:graphicData uri="http://schemas.openxmlformats.org/drawingml/2006/table">
            <a:tbl>
              <a:tblPr/>
              <a:tblGrid>
                <a:gridCol w="1111888"/>
                <a:gridCol w="3928672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802 Interim Session - January 11-16, 2015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318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10 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2015-01-11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</a:t>
            </a:r>
            <a:r>
              <a:rPr lang="en-GB" dirty="0" smtClean="0"/>
              <a:t>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6436</TotalTime>
  <Words>1038</Words>
  <Application>Microsoft Office PowerPoint</Application>
  <PresentationFormat>On-screen Show (4:3)</PresentationFormat>
  <Paragraphs>255</Paragraphs>
  <Slides>22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Document</vt:lpstr>
      <vt:lpstr>1st Vice Chair Report –  January 2015 - Atlanta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M3.9  II Social logistics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</vt:lpstr>
      <vt:lpstr>F3.1.3 Future Venues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 2015 Atlanta</dc:title>
  <dc:subject>January 2015</dc:subject>
  <dc:creator>Jon Rosdahl</dc:creator>
  <dc:description>Jon Rosdahl (CSR Technologies Inc.)</dc:description>
  <cp:lastModifiedBy>Jon Rosdahl</cp:lastModifiedBy>
  <cp:revision>47</cp:revision>
  <cp:lastPrinted>1601-01-01T00:00:00Z</cp:lastPrinted>
  <dcterms:created xsi:type="dcterms:W3CDTF">2014-04-14T10:59:07Z</dcterms:created>
  <dcterms:modified xsi:type="dcterms:W3CDTF">2015-01-11T04:02:38Z</dcterms:modified>
  <cp:category>Report</cp:category>
</cp:coreProperties>
</file>