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69" r:id="rId3"/>
    <p:sldId id="279" r:id="rId4"/>
    <p:sldId id="281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802.11-15/0004r1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2015-01-15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6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January 2015 Wireless Interim Meeting in Atlanta.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</a:t>
            </a:r>
            <a:r>
              <a:rPr lang="en-GB" dirty="0" smtClean="0">
                <a:latin typeface="Times New Roman" charset="0"/>
              </a:rPr>
              <a:t>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 actions this week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Group discussed a few proceeding with no relevance for 802.11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Group heard a report on the ETSI TC BRAN#81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36332</TotalTime>
  <Words>107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Actions Taken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1223</cp:revision>
  <cp:lastPrinted>1998-02-10T13:28:06Z</cp:lastPrinted>
  <dcterms:created xsi:type="dcterms:W3CDTF">2009-04-21T18:18:19Z</dcterms:created>
  <dcterms:modified xsi:type="dcterms:W3CDTF">2015-01-16T14:12:22Z</dcterms:modified>
</cp:coreProperties>
</file>