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279" r:id="rId4"/>
    <p:sldId id="281" r:id="rId5"/>
    <p:sldId id="28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35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802.11-15/0004r0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2015-01-15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559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3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802 </a:t>
            </a:r>
            <a:r>
              <a:rPr lang="en-US" b="0" dirty="0" smtClean="0">
                <a:latin typeface="Times New Roman" charset="0"/>
              </a:rPr>
              <a:t>January 2015 Wireless Interim Meeting </a:t>
            </a:r>
            <a:r>
              <a:rPr lang="en-US" b="0" dirty="0" smtClean="0">
                <a:latin typeface="Times New Roman" charset="0"/>
              </a:rPr>
              <a:t>in </a:t>
            </a:r>
            <a:r>
              <a:rPr lang="en-US" b="0" dirty="0" smtClean="0">
                <a:latin typeface="Times New Roman" charset="0"/>
              </a:rPr>
              <a:t>Atlanta</a:t>
            </a:r>
            <a:r>
              <a:rPr lang="en-US" b="0" dirty="0" smtClean="0">
                <a:latin typeface="Times New Roman" charset="0"/>
              </a:rPr>
              <a:t>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FCC &amp; ITU-R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36252</TotalTime>
  <Words>97</Words>
  <Application>Microsoft Office PowerPoint</Application>
  <PresentationFormat>On-screen Show (4:3)</PresentationFormat>
  <Paragraphs>23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RR-TAG (802.18) to 802.11 Liaison Report</vt:lpstr>
      <vt:lpstr>Overview</vt:lpstr>
      <vt:lpstr>RR-TAG Actions Taken</vt:lpstr>
      <vt:lpstr>FCC &amp; ITU-R Documents Approved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1221</cp:revision>
  <cp:lastPrinted>1998-02-10T13:28:06Z</cp:lastPrinted>
  <dcterms:created xsi:type="dcterms:W3CDTF">2009-04-21T18:18:19Z</dcterms:created>
  <dcterms:modified xsi:type="dcterms:W3CDTF">2015-01-02T12:21:18Z</dcterms:modified>
</cp:coreProperties>
</file>