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802.11-15/0004r0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2015-01-15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January 2015 Wireless Interim Meeting </a:t>
            </a:r>
            <a:r>
              <a:rPr lang="en-US" b="0" dirty="0" smtClean="0">
                <a:latin typeface="Times New Roman" charset="0"/>
              </a:rPr>
              <a:t>in </a:t>
            </a:r>
            <a:r>
              <a:rPr lang="en-US" b="0" dirty="0" smtClean="0">
                <a:latin typeface="Times New Roman" charset="0"/>
              </a:rPr>
              <a:t>Atlanta</a:t>
            </a:r>
            <a:r>
              <a:rPr lang="en-US" b="0" dirty="0" smtClean="0">
                <a:latin typeface="Times New Roman" charset="0"/>
              </a:rPr>
              <a:t>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FCC &amp; 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36252</TotalTime>
  <Words>97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Actions Taken</vt:lpstr>
      <vt:lpstr>FCC &amp; ITU-R Documents Approved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1221</cp:revision>
  <cp:lastPrinted>1998-02-10T13:28:06Z</cp:lastPrinted>
  <dcterms:created xsi:type="dcterms:W3CDTF">2009-04-21T18:18:19Z</dcterms:created>
  <dcterms:modified xsi:type="dcterms:W3CDTF">2015-01-02T12:21:18Z</dcterms:modified>
</cp:coreProperties>
</file>