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82" r:id="rId5"/>
    <p:sldId id="283" r:id="rId6"/>
    <p:sldId id="285" r:id="rId7"/>
    <p:sldId id="284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9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FBE800-BC82-494E-9BCB-4CFBB94B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9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9511DD4-8461-104F-9922-A2A8F7A4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663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8AC30D68-B388-CC41-9257-1344FD82217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37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14C0BA8-5355-5B4E-9412-71DD676DB540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41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91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CF7610-772C-3D4D-8C99-A8D46C28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67D51F-CF2D-6C42-9748-EB2DBB36D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8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D4F1C17-570C-CA43-989B-0F03229E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3C4-1A8C-0242-AA75-D2AEBF300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3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72FC-C5E0-DD4B-8FED-6FB8385D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9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6188-C7A1-F34D-8203-BE94876DD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BF1A-8CCB-4C41-B4F0-1D93E31C6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924C-1C45-1843-A253-7179FE34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6645-1081-0449-9962-F4EFC41E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F891-E6CA-6C45-AE29-A66063142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5B0C-886F-0241-B388-71EDD4D04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6AD267-EA73-F249-B603-690111D87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7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08596-22FB-5C4E-A17D-15AF45133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2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6DA4-AEC1-C94D-A9E0-AD9FDFCFC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931-B5E6-5F45-ABAF-5E07141F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115C9B-C0F0-614F-AA02-82F08F91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B7C2E2-897E-5445-8DCB-75F111249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E4D19F-7CAB-E645-B9E8-3822BF3FD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6D456B-2F2B-0C4A-B09F-12247FFF3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47DDBE-C19C-7A43-858D-83D32A339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AD178E-4EE9-6543-B852-DD3C3DBF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8E5B46-9377-5449-8807-3BF3D8506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B638B3E-34DC-E443-9396-932ECA56B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802.11-15/0002r1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898260E-706B-8242-AFF7-37E56AD25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149-00-0000-etsi-bran-report.pptx" TargetMode="External"/><Relationship Id="rId2" Type="http://schemas.openxmlformats.org/officeDocument/2006/relationships/hyperlink" Target="https://mentor.ieee.org/802.11/dcn/15/11-15-0001-01-0reg-meeting-plan-and-agenda-atlanta-january-2015.pp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1366-00-0000-liaison-from-ngmn-on-5g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3D6CCAE5-06F5-C34A-A6FD-BC33E1D7FAF7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IEEE </a:t>
            </a:r>
            <a:r>
              <a:rPr lang="en-US" sz="2800" dirty="0" smtClean="0">
                <a:latin typeface="Times New Roman" charset="0"/>
              </a:rPr>
              <a:t>802.11/15 </a:t>
            </a:r>
            <a:r>
              <a:rPr lang="en-US" sz="2800" dirty="0">
                <a:latin typeface="Times New Roman" charset="0"/>
              </a:rPr>
              <a:t>Regulatory SC</a:t>
            </a:r>
            <a:br>
              <a:rPr lang="en-US" sz="2800" dirty="0">
                <a:latin typeface="Times New Roman" charset="0"/>
              </a:rPr>
            </a:br>
            <a:r>
              <a:rPr lang="en-US" sz="2800" dirty="0" smtClean="0">
                <a:latin typeface="Times New Roman" charset="0"/>
              </a:rPr>
              <a:t>Atlanta Closing </a:t>
            </a:r>
            <a:r>
              <a:rPr lang="en-US" sz="2800" dirty="0">
                <a:latin typeface="Times New Roman" charset="0"/>
              </a:rPr>
              <a:t>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2015-01-15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202393"/>
              </p:ext>
            </p:extLst>
          </p:nvPr>
        </p:nvGraphicFramePr>
        <p:xfrm>
          <a:off x="500063" y="3136900"/>
          <a:ext cx="792638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1" name="Document" r:id="rId4" imgW="8356320" imgH="2504880" progId="Word.Document.8">
                  <p:embed/>
                </p:oleObj>
              </mc:Choice>
              <mc:Fallback>
                <p:oleObj name="Document" r:id="rId4" imgW="8356320" imgH="2504880" progId="Word.Document.8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136900"/>
                        <a:ext cx="7926387" cy="237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E07EA4A3-4808-3447-87F1-A3E70ACE90F4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Abstract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closing report for the </a:t>
            </a:r>
            <a:r>
              <a:rPr lang="en-US" dirty="0" smtClean="0">
                <a:latin typeface="Times New Roman" charset="0"/>
              </a:rPr>
              <a:t>January 2015 </a:t>
            </a: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Standing Committee meeting </a:t>
            </a:r>
            <a:r>
              <a:rPr lang="en-US">
                <a:latin typeface="Times New Roman" charset="0"/>
              </a:rPr>
              <a:t>in </a:t>
            </a:r>
            <a:r>
              <a:rPr lang="en-US" smtClean="0">
                <a:latin typeface="Times New Roman" charset="0"/>
              </a:rPr>
              <a:t>Atlanta.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New year, new Regulatory SC MO</a:t>
            </a:r>
          </a:p>
          <a:p>
            <a:pPr eaLnBrk="1" hangingPunct="1"/>
            <a:r>
              <a:rPr lang="en-US" altLang="en-US" dirty="0" smtClean="0"/>
              <a:t>Regulatory issues </a:t>
            </a:r>
          </a:p>
          <a:p>
            <a:pPr lvl="1"/>
            <a:r>
              <a:rPr lang="en-US" altLang="en-US" dirty="0" smtClean="0"/>
              <a:t>Challenge of LAA-LTE in 5 GHz – ETSI TC BRAN meeting</a:t>
            </a:r>
          </a:p>
          <a:p>
            <a:pPr lvl="1"/>
            <a:r>
              <a:rPr lang="en-US" altLang="en-US" dirty="0" smtClean="0"/>
              <a:t>5 GHz expansion bands status – US, EU and ITU</a:t>
            </a:r>
          </a:p>
          <a:p>
            <a:pPr lvl="1"/>
            <a:r>
              <a:rPr lang="en-US" altLang="en-US" dirty="0" err="1" smtClean="0"/>
              <a:t>Globalstar</a:t>
            </a:r>
            <a:r>
              <a:rPr lang="en-US" altLang="en-US" dirty="0" smtClean="0"/>
              <a:t> in 2.4 GHz band</a:t>
            </a:r>
          </a:p>
          <a:p>
            <a:pPr lvl="1"/>
            <a:r>
              <a:rPr lang="en-US" altLang="en-US" dirty="0" smtClean="0"/>
              <a:t>FCC Above 24 GHz NOI</a:t>
            </a:r>
          </a:p>
          <a:p>
            <a:pPr eaLnBrk="1" hangingPunct="1"/>
            <a:r>
              <a:rPr lang="en-US" altLang="en-US" dirty="0" smtClean="0"/>
              <a:t>Actions required</a:t>
            </a:r>
          </a:p>
          <a:p>
            <a:pPr lvl="1" eaLnBrk="1" hangingPunct="1"/>
            <a:r>
              <a:rPr lang="en-US" altLang="en-US" dirty="0" smtClean="0"/>
              <a:t>Interaction with 802.19 on 3GPP liaison</a:t>
            </a:r>
          </a:p>
          <a:p>
            <a:pPr lvl="1" eaLnBrk="1" hangingPunct="1"/>
            <a:r>
              <a:rPr lang="en-US" altLang="en-US" dirty="0" smtClean="0"/>
              <a:t>DSRC Coexistence Tiger Team status</a:t>
            </a:r>
          </a:p>
          <a:p>
            <a:pPr lvl="1" eaLnBrk="1" hangingPunct="1"/>
            <a:r>
              <a:rPr lang="en-US" altLang="en-US" dirty="0" smtClean="0"/>
              <a:t>NGMN Liaison response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Adjourn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677C5467-0D41-8145-BB29-ACA5DBC6015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Accomplishments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</a:rPr>
              <a:t>Group decided that to continue proactive regulatory work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Discussed regulatory issues, but no external actions required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DSRC </a:t>
            </a:r>
            <a:r>
              <a:rPr lang="en-US" dirty="0" smtClean="0">
                <a:latin typeface="Times New Roman" charset="0"/>
              </a:rPr>
              <a:t>Coexistence Tiger Team will continue meeting to complete: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A survey of opinions on the two proposals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Report to the FCC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Report for 802.11 WG approval to send report and vote on the proposals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Discussed NGMN liaison letter and decided to reply that we will review their March white paper and send comments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282F1470-F9B3-5847-96D0-F2997491E7EE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Teleconferences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Bi-weekly on Thursdays, 12:30 to 13:30 ET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MediaTek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en-US"/>
              <a:t>Slide </a:t>
            </a:r>
            <a:fld id="{6DFFBC0B-F275-402C-82A4-FC56A255610B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References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 eaLnBrk="1" hangingPunct="1">
              <a:buFont typeface="Arial" panose="020B0604020202020204" pitchFamily="34" charset="0"/>
              <a:buChar char="•"/>
            </a:pPr>
            <a:r>
              <a:rPr lang="en-US" altLang="en-US" b="1" dirty="0" smtClean="0"/>
              <a:t>Regulatory SC Agenda</a:t>
            </a:r>
          </a:p>
          <a:p>
            <a:pPr marL="628650" lvl="2" eaLnBrk="1" hangingPunct="1">
              <a:buFont typeface="Courier New" pitchFamily="49" charset="0"/>
              <a:buChar char="o"/>
            </a:pPr>
            <a:r>
              <a:rPr lang="en-US" altLang="en-US" sz="1600" dirty="0">
                <a:hlinkClick r:id="rId2"/>
              </a:rPr>
              <a:t>https://</a:t>
            </a:r>
            <a:r>
              <a:rPr lang="en-US" altLang="en-US" sz="1600" dirty="0" smtClean="0">
                <a:hlinkClick r:id="rId2"/>
              </a:rPr>
              <a:t>mentor.ieee.org/802.11/dcn/15/11-15-0001-01-0reg-meeting-plan-and-agenda-atlanta-january-2015.ppt</a:t>
            </a:r>
            <a:endParaRPr lang="en-US" altLang="en-US" sz="1600" dirty="0" smtClean="0"/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b="1" dirty="0" smtClean="0"/>
              <a:t>ETSI BRAN#81 meeting report</a:t>
            </a:r>
          </a:p>
          <a:p>
            <a:pPr marL="685800" lvl="2" indent="-342900" eaLnBrk="1" hangingPunct="1">
              <a:buFont typeface="Courier New" panose="02070309020205020404" pitchFamily="49" charset="0"/>
              <a:buChar char="o"/>
            </a:pPr>
            <a:r>
              <a:rPr lang="en-US" altLang="en-US" sz="1600" dirty="0">
                <a:hlinkClick r:id="rId3"/>
              </a:rPr>
              <a:t>https://</a:t>
            </a:r>
            <a:r>
              <a:rPr lang="en-US" altLang="en-US" sz="1600" dirty="0" smtClean="0">
                <a:hlinkClick r:id="rId3"/>
              </a:rPr>
              <a:t>mentor.ieee.org/802.11/dcn/15/11-15-0149-00-0000-etsi-bran-report.pptx</a:t>
            </a:r>
            <a:r>
              <a:rPr lang="en-US" altLang="en-US" sz="1600" dirty="0" smtClean="0"/>
              <a:t> </a:t>
            </a:r>
          </a:p>
          <a:p>
            <a:pPr marL="685800" lvl="2" indent="-342900" eaLnBrk="1" hangingPunct="1">
              <a:buFont typeface="Courier New" panose="02070309020205020404" pitchFamily="49" charset="0"/>
              <a:buChar char="o"/>
            </a:pPr>
            <a:r>
              <a:rPr lang="en-US" altLang="en-US" dirty="0" smtClean="0"/>
              <a:t>Includes links to EC Radio Equipment Directive and other documents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b="1" dirty="0" smtClean="0"/>
              <a:t>NGMN Liaison received</a:t>
            </a:r>
          </a:p>
          <a:p>
            <a:pPr marL="685800" lvl="2" indent="-342900" eaLnBrk="1" hangingPunct="1">
              <a:buFont typeface="Courier New" panose="02070309020205020404" pitchFamily="49" charset="0"/>
              <a:buChar char="o"/>
            </a:pPr>
            <a:r>
              <a:rPr lang="en-US" altLang="en-US" sz="1600" dirty="0">
                <a:hlinkClick r:id="rId4"/>
              </a:rPr>
              <a:t>https://</a:t>
            </a:r>
            <a:r>
              <a:rPr lang="en-US" altLang="en-US" sz="1600" dirty="0" smtClean="0">
                <a:hlinkClick r:id="rId4"/>
              </a:rPr>
              <a:t>mentor.ieee.org/802.11/dcn/14/11-14-1366-00-0000-liaison-from-ngmn-on-5g.pdf</a:t>
            </a:r>
            <a:r>
              <a:rPr lang="en-US" altLang="en-US" sz="16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MediaTek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460DC96-E733-4CD4-80FD-48F4A3C1811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70704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31547</TotalTime>
  <Words>289</Words>
  <Application>Microsoft Office PowerPoint</Application>
  <PresentationFormat>On-screen Show (4:3)</PresentationFormat>
  <Paragraphs>65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MS PGothic</vt:lpstr>
      <vt:lpstr>MS PGothic</vt:lpstr>
      <vt:lpstr>Arial</vt:lpstr>
      <vt:lpstr>Calibri</vt:lpstr>
      <vt:lpstr>Courier New</vt:lpstr>
      <vt:lpstr>Times New Roman</vt:lpstr>
      <vt:lpstr>802-11-Submission</vt:lpstr>
      <vt:lpstr>Custom Design</vt:lpstr>
      <vt:lpstr>Document</vt:lpstr>
      <vt:lpstr>IEEE 802.11/15 Regulatory SC Atlanta Closing Report</vt:lpstr>
      <vt:lpstr>Abstract</vt:lpstr>
      <vt:lpstr>Agenda</vt:lpstr>
      <vt:lpstr>Accomplishments</vt:lpstr>
      <vt:lpstr>Teleconferences</vt:lpstr>
      <vt:lpstr>References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1228</cp:revision>
  <cp:lastPrinted>1998-02-10T13:28:06Z</cp:lastPrinted>
  <dcterms:created xsi:type="dcterms:W3CDTF">2009-04-21T18:18:19Z</dcterms:created>
  <dcterms:modified xsi:type="dcterms:W3CDTF">2015-01-15T18:22:09Z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-697903916</vt:i4>
  </property>
  <property fmtid="{D5CDD505-2E9C-101B-9397-08002B2CF9AE}" pid="3" name="_NewReviewCycle">
    <vt:lpwstr/>
  </property>
  <property fmtid="{D5CDD505-2E9C-101B-9397-08002B2CF9AE}" pid="4" name="_EmailSubject">
    <vt:lpwstr>Docs</vt:lpwstr>
  </property>
  <property fmtid="{D5CDD505-2E9C-101B-9397-08002B2CF9AE}" pid="5" name="_AuthorEmail">
    <vt:lpwstr>rich.kennedy@mediatek.com</vt:lpwstr>
  </property>
  <property fmtid="{D5CDD505-2E9C-101B-9397-08002B2CF9AE}" pid="6" name="_AuthorEmailDisplayName">
    <vt:lpwstr>Rich Kennedy</vt:lpwstr>
  </property>
</Properties>
</file>