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3" r:id="rId6"/>
    <p:sldId id="285" r:id="rId7"/>
    <p:sldId id="28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9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802.11-15/0002r0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49-00-0000-etsi-bran-report.pptx" TargetMode="External"/><Relationship Id="rId2" Type="http://schemas.openxmlformats.org/officeDocument/2006/relationships/hyperlink" Target="https://mentor.ieee.org/802.11/dcn/15/11-15-0001-00-0reg-meeting-plan-and-agenda-atlanta-january-2015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366-00-0000-liaison-from-ngmn-on-5g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Atlanta 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2015-01-15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8" name="Document" r:id="rId4" imgW="8356320" imgH="2504880" progId="Word.Document.8">
                  <p:embed/>
                </p:oleObj>
              </mc:Choice>
              <mc:Fallback>
                <p:oleObj name="Document" r:id="rId4" imgW="8356320" imgH="2504880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January 2015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</a:t>
            </a:r>
            <a:r>
              <a:rPr lang="en-US">
                <a:latin typeface="Times New Roman" charset="0"/>
              </a:rPr>
              <a:t>in </a:t>
            </a:r>
            <a:r>
              <a:rPr lang="en-US" smtClean="0">
                <a:latin typeface="Times New Roman" charset="0"/>
              </a:rPr>
              <a:t>Atlanta.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New year, new Regulatory SC MO</a:t>
            </a:r>
          </a:p>
          <a:p>
            <a:pPr eaLnBrk="1" hangingPunct="1"/>
            <a:r>
              <a:rPr lang="en-US" altLang="en-US" dirty="0" smtClean="0"/>
              <a:t>Regulatory issues </a:t>
            </a:r>
          </a:p>
          <a:p>
            <a:pPr lvl="1"/>
            <a:r>
              <a:rPr lang="en-US" altLang="en-US" dirty="0" smtClean="0"/>
              <a:t>Challenge of LAA-LTE in 5 GHz – ETSI TC BRAN meeting</a:t>
            </a:r>
          </a:p>
          <a:p>
            <a:pPr lvl="1"/>
            <a:r>
              <a:rPr lang="en-US" altLang="en-US" dirty="0" smtClean="0"/>
              <a:t>5 GHz expansion bands status – US, EU and ITU</a:t>
            </a:r>
          </a:p>
          <a:p>
            <a:pPr lvl="1"/>
            <a:r>
              <a:rPr lang="en-US" altLang="en-US" dirty="0" err="1" smtClean="0"/>
              <a:t>Globalstar</a:t>
            </a:r>
            <a:r>
              <a:rPr lang="en-US" altLang="en-US" dirty="0" smtClean="0"/>
              <a:t> in 2.4 GHz band</a:t>
            </a:r>
          </a:p>
          <a:p>
            <a:pPr lvl="1"/>
            <a:r>
              <a:rPr lang="en-US" altLang="en-US" dirty="0" smtClean="0"/>
              <a:t>FCC Above 24 GHz NOI</a:t>
            </a:r>
          </a:p>
          <a:p>
            <a:pPr eaLnBrk="1" hangingPunct="1"/>
            <a:r>
              <a:rPr lang="en-US" altLang="en-US" dirty="0" smtClean="0"/>
              <a:t>Actions required</a:t>
            </a:r>
          </a:p>
          <a:p>
            <a:pPr lvl="1" eaLnBrk="1" hangingPunct="1"/>
            <a:r>
              <a:rPr lang="en-US" altLang="en-US" dirty="0" smtClean="0"/>
              <a:t>Interaction with 802.19 on 3GPP liaison</a:t>
            </a:r>
          </a:p>
          <a:p>
            <a:pPr lvl="1" eaLnBrk="1" hangingPunct="1"/>
            <a:r>
              <a:rPr lang="en-US" altLang="en-US" dirty="0" smtClean="0"/>
              <a:t>DSRC Coexistence Tiger Team status</a:t>
            </a:r>
          </a:p>
          <a:p>
            <a:pPr lvl="1" eaLnBrk="1" hangingPunct="1"/>
            <a:r>
              <a:rPr lang="en-US" altLang="en-US" dirty="0" smtClean="0"/>
              <a:t>NGMN Liaison response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Adjourn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Accomplishments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</a:rPr>
              <a:t>Group decided that to continue proactive regulatory work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Discussed regulatory issues, but no external actions required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DSRC </a:t>
            </a:r>
            <a:r>
              <a:rPr lang="en-US" dirty="0" smtClean="0">
                <a:latin typeface="Times New Roman" charset="0"/>
              </a:rPr>
              <a:t>Coexistence Tiger Team will continue meeting to complete: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A survey of opinions on the two proposals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Report to the FCC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Report for 802.11 WG approval to send report and vote on the proposals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Discussed NGMN liaison letter and decided to reply that we will review their March white paper and send comments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Bi-weekly on Thursdays, 12:30 to 13:30 ET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/>
              <a:t>Slide </a:t>
            </a:r>
            <a:fld id="{6DFFBC0B-F275-402C-82A4-FC56A255610B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References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Regulatory SC Agenda</a:t>
            </a:r>
          </a:p>
          <a:p>
            <a:pPr marL="628650" lvl="2" eaLnBrk="1" hangingPunct="1">
              <a:buFont typeface="Courier New" pitchFamily="49" charset="0"/>
              <a:buChar char="o"/>
            </a:pPr>
            <a:r>
              <a:rPr lang="en-US" altLang="en-US" sz="1600" dirty="0" smtClean="0">
                <a:hlinkClick r:id="rId2"/>
              </a:rPr>
              <a:t>https://mentor.ieee.org/802.11/dcn/15/11-15-0001-00-0reg-meeting-plan-and-agenda-atlanta-january-2015.ppt</a:t>
            </a:r>
            <a:r>
              <a:rPr lang="en-US" altLang="en-US" sz="1600" dirty="0" smtClean="0"/>
              <a:t>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ETSI BRAN#81 meeting report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mentor.ieee.org/802.11/dcn/15/11-15-0149-00-0000-etsi-bran-report.pptx</a:t>
            </a:r>
            <a:r>
              <a:rPr lang="en-US" altLang="en-US" sz="1600" dirty="0" smtClean="0"/>
              <a:t> 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dirty="0" smtClean="0"/>
              <a:t>Includes links to EC Radio Equipment Directive and other documents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NGMN Liaison received</a:t>
            </a:r>
          </a:p>
          <a:p>
            <a:pPr marL="685800" lvl="2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mentor.ieee.org/802.11/dcn/14/11-14-1366-00-0000-liaison-from-ngmn-on-5g.pdf</a:t>
            </a:r>
            <a:r>
              <a:rPr lang="en-US" altLang="en-US" sz="16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460DC96-E733-4CD4-80FD-48F4A3C1811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7070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31535</TotalTime>
  <Words>289</Words>
  <Application>Microsoft Office PowerPoint</Application>
  <PresentationFormat>On-screen Show (4:3)</PresentationFormat>
  <Paragraphs>65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Courier New</vt:lpstr>
      <vt:lpstr>Times New Roman</vt:lpstr>
      <vt:lpstr>802-11-Submission</vt:lpstr>
      <vt:lpstr>Custom Design</vt:lpstr>
      <vt:lpstr>Document</vt:lpstr>
      <vt:lpstr>IEEE 802.11/15 Regulatory SC Atlanta Closing Report</vt:lpstr>
      <vt:lpstr>Abstract</vt:lpstr>
      <vt:lpstr>Agenda</vt:lpstr>
      <vt:lpstr>Accomplishments</vt:lpstr>
      <vt:lpstr>Teleconferences</vt:lpstr>
      <vt:lpstr>References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1225</cp:revision>
  <cp:lastPrinted>1998-02-10T13:28:06Z</cp:lastPrinted>
  <dcterms:created xsi:type="dcterms:W3CDTF">2009-04-21T18:18:19Z</dcterms:created>
  <dcterms:modified xsi:type="dcterms:W3CDTF">2015-01-15T18:10:10Z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