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61" r:id="rId14"/>
    <p:sldId id="462" r:id="rId15"/>
    <p:sldId id="432" r:id="rId16"/>
    <p:sldId id="439" r:id="rId17"/>
    <p:sldId id="430" r:id="rId18"/>
    <p:sldId id="426" r:id="rId19"/>
    <p:sldId id="459"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99" autoAdjust="0"/>
    <p:restoredTop sz="98109" autoAdjust="0"/>
  </p:normalViewPr>
  <p:slideViewPr>
    <p:cSldViewPr>
      <p:cViewPr>
        <p:scale>
          <a:sx n="82" d="100"/>
          <a:sy n="82" d="100"/>
        </p:scale>
        <p:origin x="-25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309976" y="332601"/>
            <a:ext cx="34240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P802.11-14/1589r3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mark.hamilton@spectralin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ec/dcn/09/ec-09-0006-02-00EC-draft-revision-of-the-lmsc-om-for-wg-p-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s://mentor.ieee.org/802-ec/dcn/09/ec-09-0005-02-00EC-draft-revised-lmsc-p-p-for-wg-p-p-ballot.pdf" TargetMode="External"/><Relationship Id="rId5" Type="http://schemas.openxmlformats.org/officeDocument/2006/relationships/hyperlink" Target="http://standards.ieee.org/board/pat/loa.pdf" TargetMode="External"/><Relationship Id="rId10" Type="http://schemas.openxmlformats.org/officeDocument/2006/relationships/hyperlink" Target="https://mentor.ieee.org/802-ec/dcn/09/ec-09-0007-02-00EC-draft-lmsc-wg-p-p.pdf"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dcn/09/11-09-0002-04-0000-802-11-operations-manual.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255394280"/>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1 – open CIDs</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800" dirty="0" smtClean="0">
                <a:solidFill>
                  <a:srgbClr val="00B050"/>
                </a:solidFill>
              </a:rPr>
              <a:t>CID </a:t>
            </a:r>
            <a:r>
              <a:rPr lang="en-US" sz="1800" dirty="0">
                <a:solidFill>
                  <a:srgbClr val="00B050"/>
                </a:solidFill>
              </a:rPr>
              <a:t>7 - Change from a different UP to AC mapping to a difference Priority Control Point to UP mapping and remove changes to UP to AC mapping. – </a:t>
            </a:r>
            <a:r>
              <a:rPr lang="en-US" sz="1800" dirty="0" smtClean="0">
                <a:solidFill>
                  <a:srgbClr val="00B050"/>
                </a:solidFill>
              </a:rPr>
              <a:t>DONE</a:t>
            </a:r>
            <a:endParaRPr lang="en-US" sz="1800" dirty="0">
              <a:solidFill>
                <a:srgbClr val="00B050"/>
              </a:solidFill>
            </a:endParaRPr>
          </a:p>
          <a:p>
            <a:pPr lvl="0"/>
            <a:r>
              <a:rPr lang="en-US" sz="1800" dirty="0">
                <a:solidFill>
                  <a:srgbClr val="FFC000"/>
                </a:solidFill>
              </a:rPr>
              <a:t>CID 33 - Since the real problem is that the non-GLK 802.11 MAC Service does not meet all the requirements of a MAC Service that can support 802.1Q Bridging.  Add text to 5.2 the describes two different MAC Service semantics – Mark H</a:t>
            </a:r>
          </a:p>
          <a:p>
            <a:pPr lvl="0"/>
            <a:r>
              <a:rPr lang="en-US" sz="1800" dirty="0">
                <a:solidFill>
                  <a:srgbClr val="FFC000"/>
                </a:solidFill>
              </a:rPr>
              <a:t>CID 34 - Consider disallowing a GLK STA from entering POWER_SAVE state. – Mark H</a:t>
            </a:r>
          </a:p>
          <a:p>
            <a:pPr lvl="0"/>
            <a:r>
              <a:rPr lang="en-US" sz="1800" dirty="0">
                <a:solidFill>
                  <a:srgbClr val="FFC000"/>
                </a:solidFill>
              </a:rPr>
              <a:t>CID 40 - Group addressed RA in A-MPDU, for GLK STAs?  Hmm.  Not sure about this one.  – Michael F</a:t>
            </a: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Ganesh V</a:t>
            </a: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13</a:t>
            </a:fld>
            <a:endParaRPr lang="en-US"/>
          </a:p>
        </p:txBody>
      </p:sp>
    </p:spTree>
    <p:extLst>
      <p:ext uri="{BB962C8B-B14F-4D97-AF65-F5344CB8AC3E}">
        <p14:creationId xmlns:p14="http://schemas.microsoft.com/office/powerpoint/2010/main" val="1416372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T</a:t>
            </a:r>
            <a:r>
              <a:rPr lang="en-US" sz="1800" dirty="0" smtClean="0">
                <a:solidFill>
                  <a:srgbClr val="FFC000"/>
                </a:solidFill>
              </a:rPr>
              <a:t>he </a:t>
            </a:r>
            <a:r>
              <a:rPr lang="en-US" sz="1800" dirty="0">
                <a:solidFill>
                  <a:srgbClr val="FFC000"/>
                </a:solidFill>
              </a:rPr>
              <a:t>main gap in SYNRA is that the extended forms don't say exactly where the bit map or list of AIDs goes and what its format is. I think this is important and maybe a bit complicated and if I get a chance to do some draft, that's probably what I'll work on. – Philippe K</a:t>
            </a:r>
          </a:p>
          <a:p>
            <a:pPr lvl="0"/>
            <a:r>
              <a:rPr lang="en-US" sz="1800" dirty="0">
                <a:solidFill>
                  <a:srgbClr val="00B050"/>
                </a:solidFill>
              </a:rPr>
              <a:t>I was planning on reviewing the 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a:solidFill>
                  <a:srgbClr val="00B050"/>
                </a:solidFill>
              </a:rPr>
              <a:t>I'm not sure what we should do about 11ah grabbing capability bit 13. There are still bits we can use but it's a bit more complex now: I think we need to use different bits in the general capabilities field and the DMG STA capabilities field. In the later case, we need to use one of the "reserved for DMG" bits that is currently unused</a:t>
            </a:r>
            <a:r>
              <a:rPr lang="en-US" sz="1800" dirty="0" smtClean="0">
                <a:solidFill>
                  <a:srgbClr val="00B050"/>
                </a:solidFill>
              </a:rPr>
              <a:t>... – ANA says the bit belongs to TGak, no issue.</a:t>
            </a:r>
            <a:endParaRPr lang="en-US" sz="1800" dirty="0">
              <a:solidFill>
                <a:srgbClr val="00B05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4153893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11-15/112r1 (Philippe Klein)</a:t>
            </a:r>
            <a:endParaRPr lang="en-US" altLang="ja-JP" b="0" dirty="0">
              <a:cs typeface="ＭＳ Ｐゴシック" charset="0"/>
            </a:endParaRP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altLang="ja-JP" b="0" dirty="0">
                <a:cs typeface="ＭＳ Ｐゴシック" charset="0"/>
              </a:rPr>
              <a:t>Moved, to approve Draft P802.11ak_Dx.xx as the TGak working draft.</a:t>
            </a:r>
          </a:p>
          <a:p>
            <a:pPr lvl="1">
              <a:lnSpc>
                <a:spcPct val="90000"/>
              </a:lnSpc>
            </a:pPr>
            <a:r>
              <a:rPr lang="en-US" altLang="ja-JP" dirty="0">
                <a:cs typeface="ＭＳ Ｐゴシック" charset="0"/>
              </a:rPr>
              <a:t>Mover:    Seconder: </a:t>
            </a:r>
          </a:p>
          <a:p>
            <a:pPr lvl="1">
              <a:lnSpc>
                <a:spcPct val="90000"/>
              </a:lnSpc>
            </a:pPr>
            <a:r>
              <a:rPr lang="en-US" altLang="ja-JP" dirty="0">
                <a:cs typeface="ＭＳ Ｐゴシック" charset="0"/>
              </a:rPr>
              <a:t>Yes:    No:    Abstain: </a:t>
            </a:r>
          </a:p>
          <a:p>
            <a:pPr>
              <a:lnSpc>
                <a:spcPct val="90000"/>
              </a:lnSpc>
            </a:pP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P802.11ak_Dx.xx incorporating the CID resolutions approved at this session, and,</a:t>
            </a:r>
          </a:p>
          <a:p>
            <a:pPr marL="457200" lvl="1" indent="0">
              <a:lnSpc>
                <a:spcPct val="90000"/>
              </a:lnSpc>
              <a:buNone/>
            </a:pPr>
            <a:r>
              <a:rPr lang="en-US" altLang="en-US" dirty="0"/>
              <a:t>Approve a 30 day Working Group Ballot asking the question “Should </a:t>
            </a:r>
            <a:r>
              <a:rPr lang="en-US" altLang="en-US" dirty="0" smtClean="0"/>
              <a:t>TGak </a:t>
            </a:r>
            <a:r>
              <a:rPr lang="en-US" altLang="en-US" dirty="0" err="1" smtClean="0"/>
              <a:t>Dx.xx</a:t>
            </a:r>
            <a:r>
              <a:rPr lang="en-US" altLang="en-US" dirty="0" smtClean="0"/>
              <a:t> </a:t>
            </a:r>
            <a:r>
              <a:rPr lang="en-US" altLang="en-US" dirty="0"/>
              <a:t>be forwarded to Sponsor Ballot?”</a:t>
            </a:r>
            <a:endParaRPr lang="en-CA" altLang="en-US" dirty="0"/>
          </a:p>
          <a:p>
            <a:pPr marL="457200" lvl="1" indent="0">
              <a:lnSpc>
                <a:spcPct val="90000"/>
              </a:lnSpc>
              <a:buNone/>
            </a:pPr>
            <a:r>
              <a:rPr lang="en-US" dirty="0" smtClean="0">
                <a:cs typeface="ＭＳ Ｐゴシック" charset="0"/>
              </a:rPr>
              <a:t>Mover:    Seconder: </a:t>
            </a:r>
          </a:p>
          <a:p>
            <a:pPr marL="457200" lvl="1" indent="0">
              <a:lnSpc>
                <a:spcPct val="90000"/>
              </a:lnSpc>
              <a:buNone/>
            </a:pPr>
            <a:r>
              <a:rPr lang="en-US" b="0" dirty="0" smtClean="0">
                <a:cs typeface="ＭＳ Ｐゴシック" charset="0"/>
              </a:rPr>
              <a:t>Yes:    No:    Abstain: </a:t>
            </a:r>
          </a:p>
          <a:p>
            <a:pPr>
              <a:lnSpc>
                <a:spcPct val="90000"/>
              </a:lnSpc>
            </a:pPr>
            <a:r>
              <a:rPr lang="en-US" b="0" dirty="0" smtClean="0"/>
              <a:t>Adjourn 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Unanimous Consent</a:t>
            </a:r>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 “11ak Telecon Minutes 20141215”</a:t>
            </a:r>
          </a:p>
          <a:p>
            <a:pPr lvl="1">
              <a:lnSpc>
                <a:spcPct val="80000"/>
              </a:lnSpc>
            </a:pPr>
            <a:r>
              <a:rPr lang="en-US" sz="1800" dirty="0" smtClean="0"/>
              <a:t>Unanimous Consent</a:t>
            </a:r>
            <a:endParaRPr lang="en-US" sz="1800" dirty="0"/>
          </a:p>
          <a:p>
            <a:pPr>
              <a:lnSpc>
                <a:spcPct val="80000"/>
              </a:lnSpc>
            </a:pPr>
            <a:r>
              <a:rPr lang="en-US" sz="2000" b="0" dirty="0"/>
              <a:t>Presentation and Discussion of Submissions / </a:t>
            </a:r>
            <a:r>
              <a:rPr lang="en-US" altLang="ja-JP" sz="2000" b="0" dirty="0">
                <a:cs typeface="ＭＳ Ｐゴシック" charset="0"/>
              </a:rPr>
              <a:t>Resolution of Comments in 802.11 CC17</a:t>
            </a: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51960</TotalTime>
  <Words>1724</Words>
  <Application>Microsoft Office PowerPoint</Application>
  <PresentationFormat>On-screen Show (4:3)</PresentationFormat>
  <Paragraphs>309</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Work plan 1 – open CIDs</vt:lpstr>
      <vt:lpstr>Work plan 2 – other open issues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Mark Hamilton</cp:lastModifiedBy>
  <cp:revision>690</cp:revision>
  <cp:lastPrinted>1998-02-10T13:28:06Z</cp:lastPrinted>
  <dcterms:created xsi:type="dcterms:W3CDTF">2006-12-04T03:46:13Z</dcterms:created>
  <dcterms:modified xsi:type="dcterms:W3CDTF">2015-01-13T15:09:42Z</dcterms:modified>
</cp:coreProperties>
</file>