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8" r:id="rId6"/>
    <p:sldId id="443" r:id="rId7"/>
    <p:sldId id="414" r:id="rId8"/>
    <p:sldId id="393" r:id="rId9"/>
    <p:sldId id="394" r:id="rId10"/>
    <p:sldId id="395" r:id="rId11"/>
    <p:sldId id="396" r:id="rId12"/>
    <p:sldId id="397" r:id="rId13"/>
    <p:sldId id="432" r:id="rId14"/>
    <p:sldId id="439" r:id="rId15"/>
    <p:sldId id="430" r:id="rId16"/>
    <p:sldId id="426" r:id="rId17"/>
    <p:sldId id="459"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99" autoAdjust="0"/>
    <p:restoredTop sz="98109" autoAdjust="0"/>
  </p:normalViewPr>
  <p:slideViewPr>
    <p:cSldViewPr>
      <p:cViewPr>
        <p:scale>
          <a:sx n="82" d="100"/>
          <a:sy n="82" d="100"/>
        </p:scale>
        <p:origin x="-9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xmlns=""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xmlns=""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252268" y="332601"/>
            <a:ext cx="3539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P802.11-14/1589r1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mark.hamilton@spectralink.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ec/dcn/09/ec-09-0006-02-00EC-draft-revision-of-the-lmsc-om-for-wg-p-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s://mentor.ieee.org/802-ec/dcn/09/ec-09-0005-02-00EC-draft-revised-lmsc-p-p-for-wg-p-p-ballot.pdf" TargetMode="External"/><Relationship Id="rId5" Type="http://schemas.openxmlformats.org/officeDocument/2006/relationships/hyperlink" Target="http://standards.ieee.org/board/pat/loa.pdf" TargetMode="External"/><Relationship Id="rId10" Type="http://schemas.openxmlformats.org/officeDocument/2006/relationships/hyperlink" Target="https://mentor.ieee.org/802-ec/dcn/09/ec-09-0007-02-00EC-draft-lmsc-wg-p-p.pdf" TargetMode="External"/><Relationship Id="rId4" Type="http://schemas.openxmlformats.org/officeDocument/2006/relationships/hyperlink" Target="http://standards.ieee.org/board/pat/faq.pdf" TargetMode="External"/><Relationship Id="rId9" Type="http://schemas.openxmlformats.org/officeDocument/2006/relationships/hyperlink" Target="https://mentor.ieee.org/802.11/dcn/09/11-09-0002-04-0000-802-11-operations-manual.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ieee802.org/1/files/private/ac-rev-drafts/d1/802-1ac-rev-d1-0.pdf" TargetMode="External"/><Relationship Id="rId4" Type="http://schemas.openxmlformats.org/officeDocument/2006/relationships/hyperlink" Target="http://www.ieee802.org/1/files/private/bz-drafts/d1/802-1Qbz-d1-5.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2015-01-11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255394280"/>
              </p:ext>
            </p:extLst>
          </p:nvPr>
        </p:nvGraphicFramePr>
        <p:xfrm>
          <a:off x="685800" y="2590799"/>
          <a:ext cx="7772400" cy="195072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Mark Hamilton</a:t>
                      </a:r>
                      <a:endParaRPr lang="en-US" sz="1600" b="0" kern="1200" dirty="0">
                        <a:solidFill>
                          <a:schemeClr val="tx1"/>
                        </a:solidFill>
                        <a:effectLst/>
                        <a:latin typeface="Times New Roman"/>
                        <a:ea typeface="Times New Roman"/>
                        <a:cs typeface="+mn-cs"/>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Spectralink</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2560 55</a:t>
                      </a:r>
                      <a:r>
                        <a:rPr lang="en-US" sz="1600" b="0" kern="1200" baseline="30000" dirty="0" smtClean="0">
                          <a:solidFill>
                            <a:schemeClr val="tx1"/>
                          </a:solidFill>
                          <a:effectLst/>
                          <a:latin typeface="Times New Roman"/>
                          <a:ea typeface="Times New Roman"/>
                          <a:cs typeface="+mn-cs"/>
                        </a:rPr>
                        <a:t>th</a:t>
                      </a:r>
                      <a:r>
                        <a:rPr lang="en-US" sz="1600" b="0" kern="1200" dirty="0" smtClean="0">
                          <a:solidFill>
                            <a:schemeClr val="tx1"/>
                          </a:solidFill>
                          <a:effectLst/>
                          <a:latin typeface="Times New Roman"/>
                          <a:ea typeface="Times New Roman"/>
                          <a:cs typeface="+mn-cs"/>
                        </a:rPr>
                        <a:t> St</a:t>
                      </a:r>
                    </a:p>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Boulder, CO 80301 USA</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+1-303-441-7553</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hlinkClick r:id="rId4"/>
                        </a:rPr>
                        <a:t>mark.hamilton@spectralink.com</a:t>
                      </a:r>
                      <a:r>
                        <a:rPr lang="en-US" sz="1600" b="0" kern="1200" dirty="0" smtClean="0">
                          <a:solidFill>
                            <a:schemeClr val="tx1"/>
                          </a:solidFill>
                          <a:effectLst/>
                          <a:latin typeface="Times New Roman"/>
                          <a:ea typeface="Times New Roman"/>
                          <a:cs typeface="+mn-cs"/>
                        </a:rPr>
                        <a:t> </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13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a:p>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CC17</a:t>
            </a:r>
          </a:p>
          <a:p>
            <a:pPr>
              <a:lnSpc>
                <a:spcPct val="80000"/>
              </a:lnSpc>
            </a:pPr>
            <a:r>
              <a:rPr lang="en-US" altLang="ja-JP" b="0" dirty="0" smtClean="0">
                <a:cs typeface="ＭＳ Ｐゴシック" charset="0"/>
              </a:rPr>
              <a:t>Recess </a:t>
            </a:r>
            <a:r>
              <a:rPr lang="en-US" altLang="ja-JP" b="0" dirty="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January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March 2015 802.11 meeting on Monday TBD, at 11am Eastern time.</a:t>
            </a:r>
          </a:p>
          <a:p>
            <a:pPr>
              <a:lnSpc>
                <a:spcPct val="80000"/>
              </a:lnSpc>
            </a:pPr>
            <a:r>
              <a:rPr lang="en-GB"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a:t>
            </a:r>
            <a:r>
              <a:rPr lang="en-US" b="0" dirty="0" smtClean="0">
                <a:cs typeface="ＭＳ Ｐゴシック" charset="0"/>
              </a:rPr>
              <a:t>resolution / Presentation and discussion of </a:t>
            </a:r>
            <a:r>
              <a:rPr lang="en-US" b="0" dirty="0" smtClean="0">
                <a:cs typeface="ＭＳ Ｐゴシック" charset="0"/>
              </a:rPr>
              <a:t>submissions</a:t>
            </a:r>
          </a:p>
          <a:p>
            <a:pPr>
              <a:lnSpc>
                <a:spcPct val="90000"/>
              </a:lnSpc>
            </a:pPr>
            <a:r>
              <a:rPr lang="en-US" altLang="ja-JP" b="0" dirty="0">
                <a:cs typeface="ＭＳ Ｐゴシック" charset="0"/>
              </a:rPr>
              <a:t>Moved, to approve Draft P802.11ak_Dx.xx as the TGak working draft.</a:t>
            </a:r>
          </a:p>
          <a:p>
            <a:pPr lvl="1">
              <a:lnSpc>
                <a:spcPct val="90000"/>
              </a:lnSpc>
            </a:pPr>
            <a:r>
              <a:rPr lang="en-US" altLang="ja-JP" dirty="0">
                <a:cs typeface="ＭＳ Ｐゴシック" charset="0"/>
              </a:rPr>
              <a:t>Mover:    Seconder: </a:t>
            </a:r>
          </a:p>
          <a:p>
            <a:pPr lvl="1">
              <a:lnSpc>
                <a:spcPct val="90000"/>
              </a:lnSpc>
            </a:pPr>
            <a:r>
              <a:rPr lang="en-US" altLang="ja-JP" dirty="0">
                <a:cs typeface="ＭＳ Ｐゴシック" charset="0"/>
              </a:rPr>
              <a:t>Yes:    No:    Abstain: </a:t>
            </a:r>
          </a:p>
          <a:p>
            <a:pPr>
              <a:lnSpc>
                <a:spcPct val="90000"/>
              </a:lnSpc>
            </a:pP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Motion:</a:t>
            </a:r>
          </a:p>
          <a:p>
            <a:pPr marL="457200" lvl="1" indent="0">
              <a:lnSpc>
                <a:spcPct val="90000"/>
              </a:lnSpc>
              <a:buNone/>
            </a:pPr>
            <a:r>
              <a:rPr lang="en-US" dirty="0" smtClean="0">
                <a:cs typeface="ＭＳ Ｐゴシック" charset="0"/>
              </a:rPr>
              <a:t>Instruct </a:t>
            </a:r>
            <a:r>
              <a:rPr lang="en-US" b="0" dirty="0" smtClean="0">
                <a:cs typeface="ＭＳ Ｐゴシック" charset="0"/>
              </a:rPr>
              <a:t>the </a:t>
            </a:r>
            <a:r>
              <a:rPr lang="en-US" b="0" dirty="0" smtClean="0">
                <a:cs typeface="ＭＳ Ｐゴシック" charset="0"/>
              </a:rPr>
              <a:t>editor to </a:t>
            </a:r>
            <a:r>
              <a:rPr lang="en-US" b="0" dirty="0" smtClean="0">
                <a:cs typeface="ＭＳ Ｐゴシック" charset="0"/>
              </a:rPr>
              <a:t>prepare a </a:t>
            </a:r>
            <a:r>
              <a:rPr lang="en-US" b="0" dirty="0" smtClean="0">
                <a:cs typeface="ＭＳ Ｐゴシック" charset="0"/>
              </a:rPr>
              <a:t>P802.11ak_Dx.xx incorporating the CID </a:t>
            </a:r>
            <a:r>
              <a:rPr lang="en-US" b="0" dirty="0" smtClean="0">
                <a:cs typeface="ＭＳ Ｐゴシック" charset="0"/>
              </a:rPr>
              <a:t>resolutions approved at this session, and,</a:t>
            </a:r>
          </a:p>
          <a:p>
            <a:pPr marL="457200" lvl="1" indent="0">
              <a:lnSpc>
                <a:spcPct val="90000"/>
              </a:lnSpc>
              <a:buNone/>
            </a:pPr>
            <a:r>
              <a:rPr lang="en-US" altLang="en-US" dirty="0"/>
              <a:t>Approve a 30 day Working Group Ballot asking the question “Should </a:t>
            </a:r>
            <a:r>
              <a:rPr lang="en-US" altLang="en-US" dirty="0" smtClean="0"/>
              <a:t>TGak </a:t>
            </a:r>
            <a:r>
              <a:rPr lang="en-US" altLang="en-US" dirty="0" err="1" smtClean="0"/>
              <a:t>Dx.xx</a:t>
            </a:r>
            <a:r>
              <a:rPr lang="en-US" altLang="en-US" dirty="0" smtClean="0"/>
              <a:t> </a:t>
            </a:r>
            <a:r>
              <a:rPr lang="en-US" altLang="en-US" dirty="0"/>
              <a:t>be forwarded to Sponsor Ballot?”</a:t>
            </a:r>
            <a:endParaRPr lang="en-CA" altLang="en-US" dirty="0"/>
          </a:p>
          <a:p>
            <a:pPr marL="457200" lvl="1" indent="0">
              <a:lnSpc>
                <a:spcPct val="90000"/>
              </a:lnSpc>
              <a:buNone/>
            </a:pPr>
            <a:r>
              <a:rPr lang="en-US" dirty="0" smtClean="0">
                <a:cs typeface="ＭＳ Ｐゴシック" charset="0"/>
              </a:rPr>
              <a:t>Mover</a:t>
            </a:r>
            <a:r>
              <a:rPr lang="en-US" dirty="0" smtClean="0">
                <a:cs typeface="ＭＳ Ｐゴシック" charset="0"/>
              </a:rPr>
              <a:t>:    Seconder: </a:t>
            </a:r>
          </a:p>
          <a:p>
            <a:pPr marL="457200" lvl="1" indent="0">
              <a:lnSpc>
                <a:spcPct val="90000"/>
              </a:lnSpc>
              <a:buNone/>
            </a:pPr>
            <a:r>
              <a:rPr lang="en-US" b="0" dirty="0" smtClean="0">
                <a:cs typeface="ＭＳ Ｐゴシック" charset="0"/>
              </a:rPr>
              <a:t>Yes:    No:    Abstain: </a:t>
            </a:r>
          </a:p>
          <a:p>
            <a:pPr>
              <a:lnSpc>
                <a:spcPct val="90000"/>
              </a:lnSpc>
            </a:pPr>
            <a:r>
              <a:rPr lang="en-US" b="0" dirty="0" smtClean="0"/>
              <a:t>Adjourn </a:t>
            </a:r>
            <a:r>
              <a:rPr lang="en-US" b="0" dirty="0" smtClean="0"/>
              <a:t>TGak</a:t>
            </a:r>
            <a:endParaRPr lang="en-GB" b="0" dirty="0" smtClean="0"/>
          </a:p>
        </p:txBody>
      </p:sp>
    </p:spTree>
    <p:extLst>
      <p:ext uri="{BB962C8B-B14F-4D97-AF65-F5344CB8AC3E}">
        <p14:creationId xmlns:p14="http://schemas.microsoft.com/office/powerpoint/2010/main" val="149736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11-14/559r16, “</a:t>
            </a:r>
            <a:r>
              <a:rPr lang="en-GB" dirty="0" err="1" smtClean="0"/>
              <a:t>TGak</a:t>
            </a:r>
            <a:r>
              <a:rPr lang="en-GB" dirty="0" smtClean="0"/>
              <a:t> CC17 Comments”</a:t>
            </a:r>
            <a:endParaRPr lang="en-GB" dirty="0"/>
          </a:p>
          <a:p>
            <a:pPr>
              <a:lnSpc>
                <a:spcPct val="80000"/>
              </a:lnSpc>
            </a:pPr>
            <a:r>
              <a:rPr lang="en-GB" dirty="0" smtClean="0"/>
              <a:t>Draft </a:t>
            </a:r>
            <a:r>
              <a:rPr lang="en-GB" dirty="0" smtClean="0"/>
              <a:t>1.5 </a:t>
            </a:r>
            <a:r>
              <a:rPr lang="en-GB" dirty="0" smtClean="0"/>
              <a:t>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a:t>
            </a:r>
            <a:r>
              <a:rPr lang="en-US" dirty="0" smtClean="0"/>
              <a:t>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 USA</a:t>
            </a:r>
            <a:endParaRPr lang="en-US" sz="2800" dirty="0">
              <a:latin typeface="Arial" charset="0"/>
            </a:endParaRPr>
          </a:p>
          <a:p>
            <a:pPr algn="ctr">
              <a:lnSpc>
                <a:spcPct val="90000"/>
              </a:lnSpc>
              <a:buFontTx/>
              <a:buNone/>
            </a:pPr>
            <a:r>
              <a:rPr lang="en-US" sz="2800" dirty="0" smtClean="0">
                <a:latin typeface="Arial" charset="0"/>
              </a:rPr>
              <a:t>12-15 January,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Atlanta, Georgia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1" y="1356361"/>
            <a:ext cx="6249970" cy="466343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b="0" dirty="0" smtClean="0"/>
              <a:t>Exiting the San Antonio meeting, there were 6 open comments listed below by assignee:</a:t>
            </a:r>
          </a:p>
          <a:p>
            <a:pPr lvl="1"/>
            <a:r>
              <a:rPr lang="en-US" sz="2400" dirty="0" smtClean="0"/>
              <a:t>Donald Eastlake: CID 89 – clarify GLK MBSS</a:t>
            </a:r>
          </a:p>
          <a:p>
            <a:pPr lvl="1"/>
            <a:r>
              <a:rPr lang="en-US" sz="2400" dirty="0" smtClean="0"/>
              <a:t>Mark Hamilton: CID 33 – GLK MAC services, CID 34 – Power Save?</a:t>
            </a:r>
            <a:endParaRPr lang="en-US" sz="2400" dirty="0"/>
          </a:p>
          <a:p>
            <a:pPr lvl="1"/>
            <a:r>
              <a:rPr lang="en-US" sz="2400" dirty="0" smtClean="0"/>
              <a:t>Dave </a:t>
            </a:r>
            <a:r>
              <a:rPr lang="en-US" sz="2400" dirty="0" err="1" smtClean="0"/>
              <a:t>Kloper</a:t>
            </a:r>
            <a:r>
              <a:rPr lang="en-US" sz="2400" dirty="0" smtClean="0"/>
              <a:t>: CID 40 – group address MPDUs, CID 62 – fix GCR for selective reception</a:t>
            </a:r>
          </a:p>
          <a:p>
            <a:pPr lvl="1"/>
            <a:r>
              <a:rPr lang="en-US" sz="2400" dirty="0" smtClean="0"/>
              <a:t>Dick Roy: CID 41 – Annex Q update</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6974535"/>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752600"/>
            <a:ext cx="7924800" cy="4572000"/>
          </a:xfrm>
          <a:noFill/>
          <a:ln/>
        </p:spPr>
        <p:txBody>
          <a:bodyPr/>
          <a:lstStyle/>
          <a:p>
            <a:pPr>
              <a:lnSpc>
                <a:spcPct val="80000"/>
              </a:lnSpc>
            </a:pPr>
            <a:r>
              <a:rPr lang="en-US" sz="2000" b="0" dirty="0"/>
              <a:t>Call meeting to Order.</a:t>
            </a:r>
          </a:p>
          <a:p>
            <a:pPr>
              <a:lnSpc>
                <a:spcPct val="80000"/>
              </a:lnSpc>
            </a:pPr>
            <a:r>
              <a:rPr lang="en-US" sz="2000" b="0" dirty="0"/>
              <a:t>Review of IEEE 802 and 802.11 Policies and Procedures on Intellectual Property, Inappropriate Topics, Etc.</a:t>
            </a:r>
          </a:p>
          <a:p>
            <a:pPr>
              <a:lnSpc>
                <a:spcPct val="80000"/>
              </a:lnSpc>
            </a:pPr>
            <a:r>
              <a:rPr lang="en-US" sz="2000" b="0" dirty="0"/>
              <a:t>Attendance Recording Reminder</a:t>
            </a:r>
          </a:p>
          <a:p>
            <a:pPr>
              <a:lnSpc>
                <a:spcPct val="80000"/>
              </a:lnSpc>
            </a:pPr>
            <a:r>
              <a:rPr lang="en-US" sz="2000" b="0" dirty="0"/>
              <a:t>Approval of Agenda</a:t>
            </a:r>
          </a:p>
          <a:p>
            <a:pPr>
              <a:lnSpc>
                <a:spcPct val="80000"/>
              </a:lnSpc>
            </a:pPr>
            <a:r>
              <a:rPr lang="en-US" sz="2000" b="0" dirty="0" smtClean="0"/>
              <a:t>Approval </a:t>
            </a:r>
            <a:r>
              <a:rPr lang="en-US" sz="2000" b="0" dirty="0"/>
              <a:t>of the Minutes of the </a:t>
            </a:r>
            <a:r>
              <a:rPr lang="en-US" sz="2000" b="0" dirty="0" smtClean="0"/>
              <a:t>November 802.11ak </a:t>
            </a:r>
            <a:r>
              <a:rPr lang="en-US" sz="2000" b="0" dirty="0"/>
              <a:t>Meeting in </a:t>
            </a:r>
            <a:r>
              <a:rPr lang="en-US" sz="2000" b="0" dirty="0" smtClean="0"/>
              <a:t>San Antonio, Texas, </a:t>
            </a:r>
            <a:r>
              <a:rPr lang="en-US" sz="2000" b="0" dirty="0"/>
              <a:t>11-14</a:t>
            </a:r>
            <a:r>
              <a:rPr lang="en-US" sz="2000" b="0" dirty="0" smtClean="0"/>
              <a:t>/</a:t>
            </a:r>
            <a:r>
              <a:rPr lang="en-US" sz="2000" b="0" dirty="0"/>
              <a:t>1</a:t>
            </a:r>
            <a:r>
              <a:rPr lang="en-US" sz="2000" b="0" dirty="0" smtClean="0"/>
              <a:t>538r0.</a:t>
            </a:r>
          </a:p>
          <a:p>
            <a:pPr lvl="1">
              <a:lnSpc>
                <a:spcPct val="80000"/>
              </a:lnSpc>
            </a:pPr>
            <a:r>
              <a:rPr lang="en-US" sz="1800" dirty="0" smtClean="0"/>
              <a:t>Yes:    No:    Abstain: </a:t>
            </a:r>
          </a:p>
          <a:p>
            <a:pPr>
              <a:lnSpc>
                <a:spcPct val="80000"/>
              </a:lnSpc>
            </a:pPr>
            <a:r>
              <a:rPr lang="en-US" sz="2000" b="0" dirty="0"/>
              <a:t>Approval of the Minutes of </a:t>
            </a:r>
            <a:r>
              <a:rPr lang="en-US" sz="2000" b="0" dirty="0" smtClean="0"/>
              <a:t>Teleconferences </a:t>
            </a:r>
            <a:r>
              <a:rPr lang="en-US" sz="2000" b="0" dirty="0"/>
              <a:t>since San </a:t>
            </a:r>
            <a:r>
              <a:rPr lang="en-US" sz="2000" b="0" dirty="0" smtClean="0"/>
              <a:t>Antonio:</a:t>
            </a:r>
            <a:endParaRPr lang="en-US" sz="2000" b="0" dirty="0"/>
          </a:p>
          <a:p>
            <a:pPr lvl="1">
              <a:lnSpc>
                <a:spcPct val="80000"/>
              </a:lnSpc>
            </a:pPr>
            <a:r>
              <a:rPr lang="en-US" sz="1800" dirty="0"/>
              <a:t>14/</a:t>
            </a:r>
            <a:r>
              <a:rPr lang="en-US" sz="1800" dirty="0" smtClean="0"/>
              <a:t>1571r0</a:t>
            </a:r>
            <a:r>
              <a:rPr lang="en-US" sz="1800" dirty="0"/>
              <a:t>, “11ak </a:t>
            </a:r>
            <a:r>
              <a:rPr lang="en-US" sz="1800" dirty="0" err="1"/>
              <a:t>Telecon</a:t>
            </a:r>
            <a:r>
              <a:rPr lang="en-US" sz="1800" dirty="0"/>
              <a:t> Minutes </a:t>
            </a:r>
            <a:r>
              <a:rPr lang="en-US" sz="1800" dirty="0" smtClean="0"/>
              <a:t>20141124”</a:t>
            </a:r>
          </a:p>
          <a:p>
            <a:pPr lvl="1">
              <a:lnSpc>
                <a:spcPct val="80000"/>
              </a:lnSpc>
            </a:pPr>
            <a:r>
              <a:rPr lang="en-US" sz="1800" dirty="0" smtClean="0"/>
              <a:t>15/0009r0</a:t>
            </a:r>
            <a:r>
              <a:rPr lang="en-US" sz="1800" dirty="0" smtClean="0"/>
              <a:t>, “11ak Telecon Minutes 20141215”</a:t>
            </a:r>
            <a:endParaRPr lang="en-US" sz="1800" dirty="0"/>
          </a:p>
          <a:p>
            <a:pPr>
              <a:lnSpc>
                <a:spcPct val="80000"/>
              </a:lnSpc>
            </a:pPr>
            <a:r>
              <a:rPr lang="en-US" sz="2000" b="0" dirty="0"/>
              <a:t>Presentation and Discussion of Submissions / </a:t>
            </a:r>
            <a:r>
              <a:rPr lang="en-US" altLang="ja-JP" sz="2000" b="0" dirty="0">
                <a:cs typeface="ＭＳ Ｐゴシック" charset="0"/>
              </a:rPr>
              <a:t>Resolution of Comments in 802.11 CC17</a:t>
            </a:r>
          </a:p>
          <a:p>
            <a:pPr>
              <a:lnSpc>
                <a:spcPct val="80000"/>
              </a:lnSpc>
            </a:pPr>
            <a:r>
              <a:rPr lang="en-US" altLang="ja-JP" sz="2000" b="0" dirty="0">
                <a:cs typeface="ＭＳ Ｐゴシック" charset="0"/>
              </a:rPr>
              <a:t>Recess until </a:t>
            </a:r>
            <a:r>
              <a:rPr lang="en-US" altLang="ja-JP" sz="2000" b="0" dirty="0" smtClean="0">
                <a:cs typeface="ＭＳ Ｐゴシック" charset="0"/>
              </a:rPr>
              <a:t>8:00 </a:t>
            </a:r>
            <a:r>
              <a:rPr lang="en-US" altLang="ja-JP" sz="2000" b="0" dirty="0">
                <a:cs typeface="ＭＳ Ｐゴシック" charset="0"/>
              </a:rPr>
              <a:t>Tuesday</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50465</TotalTime>
  <Words>1308</Words>
  <Application>Microsoft Office PowerPoint</Application>
  <PresentationFormat>On-screen Show (4:3)</PresentationFormat>
  <Paragraphs>289</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January 2015 802.11ak Agenda</vt:lpstr>
      <vt:lpstr>IEEE 802.11ak/GLK: Enhancements For Transit Links Within Bridged Networks</vt:lpstr>
      <vt:lpstr>Venue</vt:lpstr>
      <vt:lpstr>TGak Timeline</vt:lpstr>
      <vt:lpstr>TGak CC#17 Comment Status</vt:lpstr>
      <vt:lpstr>Sessions</vt:lpstr>
      <vt:lpstr>Monday, 12 January 2015  10:30 – 12:30</vt:lpstr>
      <vt:lpstr>Participants, Patents, and Duty to Inform</vt:lpstr>
      <vt:lpstr>Patent Related Links</vt:lpstr>
      <vt:lpstr>Call for Potentially Essential Patents</vt:lpstr>
      <vt:lpstr>Other Documents and WebPages to Review</vt:lpstr>
      <vt:lpstr>Other Guidelines for IEEE WG Meetings</vt:lpstr>
      <vt:lpstr>Tuesday, 13 January 2015  08:00 – 10:00</vt:lpstr>
      <vt:lpstr>Tuesday, 13 January 2015 19:30 – 21:30</vt:lpstr>
      <vt:lpstr>Thursday, 15 January 2015 08:00 – 10:00</vt:lpstr>
      <vt:lpstr>Thursday, 15 January 2015 10:30 – 12:30</vt:lpstr>
      <vt:lpstr>Thursday, 15 January 2015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Mark Hamilton</cp:lastModifiedBy>
  <cp:revision>685</cp:revision>
  <cp:lastPrinted>1998-02-10T13:28:06Z</cp:lastPrinted>
  <dcterms:created xsi:type="dcterms:W3CDTF">2006-12-04T03:46:13Z</dcterms:created>
  <dcterms:modified xsi:type="dcterms:W3CDTF">2015-01-11T23:48:13Z</dcterms:modified>
</cp:coreProperties>
</file>