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61" r:id="rId10"/>
    <p:sldId id="565" r:id="rId11"/>
    <p:sldId id="566" r:id="rId12"/>
    <p:sldId id="563" r:id="rId13"/>
    <p:sldId id="564" r:id="rId14"/>
    <p:sldId id="298" r:id="rId15"/>
    <p:sldId id="516" r:id="rId1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02" autoAdjust="0"/>
    <p:restoredTop sz="98993" autoAdjust="0"/>
  </p:normalViewPr>
  <p:slideViewPr>
    <p:cSldViewPr>
      <p:cViewPr varScale="1">
        <p:scale>
          <a:sx n="91" d="100"/>
          <a:sy n="91" d="100"/>
        </p:scale>
        <p:origin x="-129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802.11-14/1588r3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802.11-14/1588r3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802.11-14/1588r3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802.11-14/1588r3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802.11-14/1588r3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802.11-14/1588r3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802.11-14/1588r3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802.11-14/1588r3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802.11-14/1588r3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802.11-14/1588r3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802.11-14/1588r3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802.11-14/1588r3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7-000m-revmc-wg-ballot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618-02-000m-setting-of-duration-field-during-brp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44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7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509-01-000m-revmc-minutes-for-november-san-antonio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14-000m-editor-reports.ppt" TargetMode="External"/><Relationship Id="rId4" Type="http://schemas.openxmlformats.org/officeDocument/2006/relationships/hyperlink" Target="https://mentor.ieee.org/802.11/dcn/14/11-14-1568-05-000m-tgmc-teleconference-minutes-nov-dec-2014-jan-2015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46-000m-revmc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3/11-13-0233-47-000m-revmc-wg-ballot-comments.xls" TargetMode="External"/><Relationship Id="rId4" Type="http://schemas.openxmlformats.org/officeDocument/2006/relationships/hyperlink" Target="https://mentor.ieee.org/802.11/dcn/14/11-14-0975-12-000m-lb202-gen-adhoc-comment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January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2015-01-13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2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</a:t>
            </a:r>
            <a:r>
              <a:rPr lang="en-US" altLang="en-US" dirty="0" smtClean="0"/>
              <a:t>Editorial </a:t>
            </a:r>
            <a:r>
              <a:rPr lang="en-US" altLang="en-US" dirty="0" smtClean="0"/>
              <a:t>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“Editorials for motion” tab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mentor.ieee.org/802.11/dcn/13/11-13-0233-47-000m-revmc-wg-ballot-comments.xls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/>
              <a:t>The </a:t>
            </a:r>
            <a:r>
              <a:rPr lang="en-US" altLang="en-US" dirty="0" smtClean="0"/>
              <a:t>“ANA” </a:t>
            </a:r>
            <a:r>
              <a:rPr lang="en-US" altLang="en-US" dirty="0"/>
              <a:t>tab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mentor.ieee.org/802.11/dcn/13/11-13-0233-47-000m-revmc-wg-ballot-comments.xls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272627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</a:t>
            </a:r>
            <a:r>
              <a:rPr lang="en-US" altLang="en-US" dirty="0" smtClean="0"/>
              <a:t>Monday &amp; Tuesday CIDs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“Editor Motion Atlanta 1” tab in</a:t>
            </a:r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222173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Text changes not associated with CIDs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document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</a:t>
            </a:r>
            <a:r>
              <a:rPr lang="en-US" altLang="en-US" dirty="0" smtClean="0"/>
              <a:t>:</a:t>
            </a:r>
          </a:p>
          <a:p>
            <a:pPr marL="685800" lvl="2" indent="-342900"/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mentor.ieee.org/802.11/dcn/14/11-14-1618-02-000m-setting-of-duration-field-during-brp.docx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351915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for WGLB on P802.11mc D4.0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LB202 on P802.11mc D3.0 </a:t>
            </a:r>
          </a:p>
          <a:p>
            <a:r>
              <a:rPr lang="en-US" altLang="en-US" dirty="0" smtClean="0"/>
              <a:t>Instruct the editor to prepare P802.11mc D4.0 incorporating these resolutions and</a:t>
            </a:r>
          </a:p>
          <a:p>
            <a:r>
              <a:rPr lang="en-US" altLang="en-US" dirty="0" smtClean="0"/>
              <a:t>Approve a 20 day Working Group Recirculation Ballot asking the question “Should P802.11mc D4.0 be forwarded to Sponsor Ballot?”  </a:t>
            </a:r>
          </a:p>
          <a:p>
            <a:r>
              <a:rPr lang="en-US" altLang="en-US" dirty="0" smtClean="0"/>
              <a:t>Moved: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423368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March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Dates</a:t>
            </a:r>
          </a:p>
          <a:p>
            <a:r>
              <a:rPr lang="en-US" altLang="en-US" dirty="0" smtClean="0"/>
              <a:t>Ad-Hoc meeting – Planning 2015 July 7-8-9-10 (Tues</a:t>
            </a:r>
            <a:r>
              <a:rPr lang="en-US" altLang="en-US" dirty="0"/>
              <a:t>-</a:t>
            </a:r>
            <a:r>
              <a:rPr lang="en-US" altLang="en-US" dirty="0" smtClean="0"/>
              <a:t>Fri, HI location) to process SB comments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after successful ballot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mentor.ieee.org/802.11/dcn/13/11-13-0233-44-000m-revmc-wg-ballot-comments.xls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January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 – Mark H, </a:t>
            </a:r>
            <a:r>
              <a:rPr lang="en-US" altLang="en-US" sz="1600" dirty="0" smtClean="0"/>
              <a:t>Adrian, Mark Rison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3810000"/>
            <a:ext cx="45529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11-14-1594 – Carlos Cordeiro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11-14-1618 Gaius </a:t>
            </a:r>
            <a:r>
              <a:rPr lang="en-US" altLang="en-US" sz="1600" dirty="0" smtClean="0"/>
              <a:t>Wee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687186" y="4518748"/>
            <a:ext cx="4419600" cy="815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3209</a:t>
            </a:r>
            <a:endParaRPr lang="en-US" altLang="en-US" sz="1600" dirty="0" smtClean="0"/>
          </a:p>
          <a:p>
            <a:pPr lvl="1"/>
            <a:endParaRPr lang="en-US" altLang="en-US" sz="1600" dirty="0"/>
          </a:p>
          <a:p>
            <a:pPr lvl="1"/>
            <a:endParaRPr lang="en-US" altLang="en-US" sz="1600" dirty="0" smtClean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048000"/>
            <a:ext cx="4391025" cy="8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359651" y="4953000"/>
            <a:ext cx="4364749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Tuesday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11-14-0954, 11-14-0026, 11-14-0146</a:t>
            </a:r>
          </a:p>
          <a:p>
            <a:pPr lvl="1"/>
            <a:r>
              <a:rPr lang="en-US" altLang="en-US" sz="1600" dirty="0" smtClean="0"/>
              <a:t>Comment resolution</a:t>
            </a:r>
            <a:r>
              <a:rPr lang="en-US" altLang="en-US" sz="1600" dirty="0" smtClean="0"/>
              <a:t> </a:t>
            </a: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687186" y="1219200"/>
            <a:ext cx="3923414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11-14-1620 </a:t>
            </a:r>
            <a:r>
              <a:rPr lang="en-US" altLang="en-US" sz="1600" dirty="0" smtClean="0"/>
              <a:t>– </a:t>
            </a:r>
            <a:r>
              <a:rPr lang="en-US" altLang="en-US" sz="1600" dirty="0" smtClean="0"/>
              <a:t>Edward, 11-15-0011,12– Ganesh, 11-15-033 </a:t>
            </a:r>
            <a:r>
              <a:rPr lang="en-US" altLang="en-US" sz="1600" dirty="0" err="1" smtClean="0"/>
              <a:t>M.Iwaoka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CID 3471, 3232, 3499, 3392, 3479, 3460, 3461, 3462</a:t>
            </a: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4724400" y="5069190"/>
            <a:ext cx="4267200" cy="1788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11-14-1522, 1521</a:t>
            </a:r>
          </a:p>
          <a:p>
            <a:pPr lvl="1"/>
            <a:r>
              <a:rPr lang="en-US" altLang="en-US" sz="1600" dirty="0" smtClean="0"/>
              <a:t>Motions </a:t>
            </a:r>
          </a:p>
          <a:p>
            <a:pPr lvl="1"/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March, </a:t>
            </a:r>
            <a:r>
              <a:rPr lang="en-US" altLang="en-US" sz="1600" dirty="0"/>
              <a:t>Schedule</a:t>
            </a:r>
          </a:p>
          <a:p>
            <a:pPr lvl="1"/>
            <a:r>
              <a:rPr lang="en-US" altLang="en-US" sz="1600" dirty="0"/>
              <a:t>AOB, Adjourn</a:t>
            </a:r>
            <a:endParaRPr lang="en-US" altLang="en-US" sz="14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24400" y="3124200"/>
            <a:ext cx="441960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CID </a:t>
            </a:r>
            <a:r>
              <a:rPr lang="en-US" altLang="en-US" sz="1600" dirty="0" smtClean="0"/>
              <a:t>3124</a:t>
            </a:r>
          </a:p>
          <a:p>
            <a:pPr lvl="1"/>
            <a:r>
              <a:rPr lang="en-US" altLang="en-US" sz="1600" dirty="0" smtClean="0"/>
              <a:t>11-15-0057, 58 </a:t>
            </a:r>
            <a:r>
              <a:rPr lang="en-US" altLang="en-US" sz="1600" dirty="0" err="1" smtClean="0"/>
              <a:t>Sigurd</a:t>
            </a:r>
            <a:r>
              <a:rPr lang="en-US" altLang="en-US" sz="1600" dirty="0"/>
              <a:t>, </a:t>
            </a:r>
            <a:r>
              <a:rPr lang="en-US" altLang="en-US" sz="1600" dirty="0" smtClean="0"/>
              <a:t>11-14-793,11-14-1246 (CID 3488)</a:t>
            </a:r>
          </a:p>
          <a:p>
            <a:pPr lvl="1"/>
            <a:r>
              <a:rPr lang="en-US" altLang="en-US" sz="1600" dirty="0" smtClean="0"/>
              <a:t>CIDs 3178, 3035</a:t>
            </a:r>
            <a:endParaRPr lang="en-US" altLang="en-US" sz="1600" dirty="0"/>
          </a:p>
          <a:p>
            <a:pPr lvl="1"/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mentor.ieee.org/802.11/dcn/14/11-14-0629-07-0000-802-11-operations-manual.docx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San Antonio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mentor.ieee.org/802.11/dcn/14/11-14-1509-01-000m-revmc-minutes-for-november-san-antonio.docx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</a:t>
            </a:r>
            <a:r>
              <a:rPr lang="en-US" altLang="en-US" dirty="0"/>
              <a:t>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mentor.ieee.org/802.11/dcn/14/11-14-1568-05-000m-tgmc-teleconference-minutes-nov-dec-2014-jan-2015.docx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 smtClean="0"/>
              <a:t>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mentor.ieee.org/802.11/dcn/13/11-13-0095-14-000m-editor-reports.ppt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 smtClean="0">
                <a:solidFill>
                  <a:srgbClr val="006600"/>
                </a:solidFill>
              </a:rPr>
              <a:t>NesCom</a:t>
            </a:r>
            <a:r>
              <a:rPr lang="en-US" altLang="en-US" sz="2000" dirty="0" smtClean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Jan 2015 </a:t>
            </a:r>
            <a:r>
              <a:rPr lang="en-US" altLang="en-US" sz="2000" dirty="0">
                <a:solidFill>
                  <a:schemeClr val="accent2"/>
                </a:solidFill>
              </a:rPr>
              <a:t>– D4.0 Recirculation, </a:t>
            </a:r>
            <a:r>
              <a:rPr lang="en-US" altLang="en-US" sz="2000" dirty="0" smtClean="0">
                <a:solidFill>
                  <a:schemeClr val="accent2"/>
                </a:solidFill>
              </a:rPr>
              <a:t>goal to follow </a:t>
            </a:r>
            <a:r>
              <a:rPr lang="en-US" altLang="en-US" sz="2000" dirty="0">
                <a:solidFill>
                  <a:schemeClr val="accent2"/>
                </a:solidFill>
              </a:rPr>
              <a:t>with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D5.0 unchanged </a:t>
            </a:r>
            <a:r>
              <a:rPr lang="en-US" altLang="en-US" sz="2000" dirty="0" smtClean="0"/>
              <a:t>(was Nov 2014) – if no </a:t>
            </a:r>
            <a:r>
              <a:rPr lang="en-US" altLang="en-US" sz="2000" dirty="0" err="1" smtClean="0"/>
              <a:t>recirc</a:t>
            </a:r>
            <a:r>
              <a:rPr lang="en-US" altLang="en-US" sz="2000" dirty="0" smtClean="0"/>
              <a:t> this week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Form Sponsor Pool:  Open Dec 15</a:t>
            </a:r>
            <a:r>
              <a:rPr lang="en-US" altLang="en-US" sz="2000" baseline="30000" dirty="0" smtClean="0">
                <a:solidFill>
                  <a:schemeClr val="accent2"/>
                </a:solidFill>
              </a:rPr>
              <a:t>th</a:t>
            </a:r>
            <a:r>
              <a:rPr lang="en-US" altLang="en-US" sz="2000" dirty="0" smtClean="0">
                <a:solidFill>
                  <a:schemeClr val="accent2"/>
                </a:solidFill>
              </a:rPr>
              <a:t> or so, close Feb 2015 – (min 45 days); 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*new* - plan ad-hoc comment resolution meeting July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</a:t>
            </a:r>
            <a:r>
              <a:rPr lang="en-US" altLang="en-US" sz="2000" dirty="0"/>
              <a:t>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“Motion </a:t>
            </a:r>
            <a:r>
              <a:rPr lang="en-US" altLang="en-US" dirty="0" smtClean="0"/>
              <a:t>MAC-</a:t>
            </a:r>
            <a:r>
              <a:rPr lang="en-US" altLang="en-US" dirty="0" smtClean="0"/>
              <a:t>AI</a:t>
            </a:r>
            <a:r>
              <a:rPr lang="en-US" altLang="en-US" dirty="0" smtClean="0"/>
              <a:t>” </a:t>
            </a:r>
            <a:r>
              <a:rPr lang="en-US" altLang="en-US" dirty="0" smtClean="0"/>
              <a:t>tab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mentor.ieee.org/802.11/dcn/13/11-13-0361-46-000m-revmc-mac-comments.xls</a:t>
            </a:r>
            <a:r>
              <a:rPr 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 </a:t>
            </a:r>
            <a:r>
              <a:rPr lang="en-US" altLang="en-US" dirty="0" smtClean="0"/>
              <a:t>“Gen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</a:t>
            </a:r>
            <a:r>
              <a:rPr lang="en-US" altLang="en-US" dirty="0" smtClean="0"/>
              <a:t>-DEC”  </a:t>
            </a:r>
            <a:r>
              <a:rPr lang="en-US" altLang="en-US" dirty="0" smtClean="0"/>
              <a:t>tab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mentor.ieee.org/802.11/dcn/14/11-14-0975-12-000m-lb202-gen-adhoc-comments.xlsx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/>
              <a:t>“</a:t>
            </a:r>
            <a:r>
              <a:rPr lang="en-US" altLang="en-US" dirty="0" smtClean="0"/>
              <a:t>Other Editor for Motion” tab </a:t>
            </a:r>
            <a:r>
              <a:rPr lang="en-US" altLang="en-US" dirty="0"/>
              <a:t>in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mentor.ieee.org/802.11/dcn/13/11-13-0233-47-000m-revmc-wg-ballot-comments.xls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Moved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461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379137</TotalTime>
  <Words>1058</Words>
  <Application>Microsoft Office PowerPoint</Application>
  <PresentationFormat>On-screen Show (4:3)</PresentationFormat>
  <Paragraphs>257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Document</vt:lpstr>
      <vt:lpstr>IEEE 802.11 TGmc January 2015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 - modified</vt:lpstr>
      <vt:lpstr>Motion   – Teleconference CIDs </vt:lpstr>
      <vt:lpstr>Motion   – Editorial CIDs </vt:lpstr>
      <vt:lpstr>Motion   – Monday &amp; Tuesday CIDs </vt:lpstr>
      <vt:lpstr>Motion   – Text changes not associated with CIDs</vt:lpstr>
      <vt:lpstr>Motion for WGLB on P802.11mc D4.0</vt:lpstr>
      <vt:lpstr>March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1968</cp:revision>
  <cp:lastPrinted>1998-02-10T13:28:06Z</cp:lastPrinted>
  <dcterms:created xsi:type="dcterms:W3CDTF">2005-01-04T21:26:55Z</dcterms:created>
  <dcterms:modified xsi:type="dcterms:W3CDTF">2015-01-13T23:27:42Z</dcterms:modified>
</cp:coreProperties>
</file>