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68-01-000m-tgmc-teleconference-minutes-nov-dec-2014-jan-2015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3/11-13-0095-14-000m-editor-reports.pp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Dece</a:t>
            </a:r>
            <a:r>
              <a:rPr lang="en-US" altLang="en-US" dirty="0" smtClean="0"/>
              <a:t>mber 2015 </a:t>
            </a:r>
            <a:r>
              <a:rPr lang="en-US" altLang="en-US" dirty="0" smtClean="0"/>
              <a:t>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2014-12-06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</a:t>
            </a:r>
            <a:r>
              <a:rPr lang="en-US" altLang="en-US" dirty="0" smtClean="0"/>
              <a:t>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</a:t>
            </a:r>
            <a:r>
              <a:rPr lang="en-US" altLang="en-US" dirty="0" smtClean="0"/>
              <a:t>hour</a:t>
            </a:r>
          </a:p>
          <a:p>
            <a:pPr lvl="1"/>
            <a:r>
              <a:rPr lang="en-US" altLang="en-US" dirty="0" smtClean="0"/>
              <a:t>Dates</a:t>
            </a:r>
            <a:endParaRPr lang="en-US" altLang="en-US" dirty="0" smtClean="0"/>
          </a:p>
          <a:p>
            <a:r>
              <a:rPr lang="en-US" altLang="en-US" dirty="0" smtClean="0"/>
              <a:t>Ad-Hoc </a:t>
            </a:r>
            <a:r>
              <a:rPr lang="en-US" altLang="en-US" dirty="0" smtClean="0"/>
              <a:t>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January</a:t>
            </a:r>
            <a:r>
              <a:rPr lang="en-US" altLang="en-US" dirty="0" smtClean="0"/>
              <a:t> 2015 </a:t>
            </a:r>
            <a:r>
              <a:rPr lang="en-US" altLang="en-US" dirty="0" smtClean="0"/>
              <a:t>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</a:t>
            </a:r>
            <a:r>
              <a:rPr lang="en-US" altLang="en-US" sz="1600" dirty="0" smtClean="0"/>
              <a:t>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3604348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</a:t>
            </a:r>
            <a:r>
              <a:rPr lang="en-US" altLang="en-US" sz="1800" dirty="0" smtClean="0"/>
              <a:t>day </a:t>
            </a:r>
            <a:r>
              <a:rPr lang="en-US" altLang="en-US" sz="1800" dirty="0"/>
              <a:t>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</a:t>
            </a:r>
            <a:r>
              <a:rPr lang="en-US" altLang="en-US" sz="1800" dirty="0" smtClean="0"/>
              <a:t>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609850"/>
            <a:ext cx="4419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</a:t>
            </a:r>
            <a:r>
              <a:rPr lang="en-US" altLang="en-US" dirty="0" smtClean="0"/>
              <a:t>minutes: </a:t>
            </a:r>
            <a:r>
              <a:rPr lang="en-US" altLang="en-US" dirty="0" smtClean="0"/>
              <a:t>11-14-1509</a:t>
            </a:r>
            <a:r>
              <a:rPr lang="en-US" altLang="en-US" dirty="0" smtClean="0"/>
              <a:t>  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mentor.ieee.org/802.11/dcn/14/11-14-1568-01-000m-tgmc-teleconference-minutes-nov-dec-2014-jan-2015.docx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 TBD”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372773</TotalTime>
  <Words>803</Words>
  <Application>Microsoft Office PowerPoint</Application>
  <PresentationFormat>On-screen Show (4:3)</PresentationFormat>
  <Paragraphs>205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802.11 TGmc December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  – Teleconference CIDs </vt:lpstr>
      <vt:lpstr>Motion   – Text changes not associated with CIDs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1937</cp:revision>
  <cp:lastPrinted>1998-02-10T13:28:06Z</cp:lastPrinted>
  <dcterms:created xsi:type="dcterms:W3CDTF">2005-01-04T21:26:55Z</dcterms:created>
  <dcterms:modified xsi:type="dcterms:W3CDTF">2014-12-06T13:16:53Z</dcterms:modified>
</cp:coreProperties>
</file>