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1"/>
  </p:notesMasterIdLst>
  <p:handoutMasterIdLst>
    <p:handoutMasterId r:id="rId32"/>
  </p:handoutMasterIdLst>
  <p:sldIdLst>
    <p:sldId id="269" r:id="rId2"/>
    <p:sldId id="257" r:id="rId3"/>
    <p:sldId id="296" r:id="rId4"/>
    <p:sldId id="297" r:id="rId5"/>
    <p:sldId id="298" r:id="rId6"/>
    <p:sldId id="429" r:id="rId7"/>
    <p:sldId id="451" r:id="rId8"/>
    <p:sldId id="455" r:id="rId9"/>
    <p:sldId id="465" r:id="rId10"/>
    <p:sldId id="456" r:id="rId11"/>
    <p:sldId id="459" r:id="rId12"/>
    <p:sldId id="463" r:id="rId13"/>
    <p:sldId id="458" r:id="rId14"/>
    <p:sldId id="461" r:id="rId15"/>
    <p:sldId id="462" r:id="rId16"/>
    <p:sldId id="464" r:id="rId17"/>
    <p:sldId id="343" r:id="rId18"/>
    <p:sldId id="272" r:id="rId19"/>
    <p:sldId id="416" r:id="rId20"/>
    <p:sldId id="417" r:id="rId21"/>
    <p:sldId id="418" r:id="rId22"/>
    <p:sldId id="419" r:id="rId23"/>
    <p:sldId id="420" r:id="rId24"/>
    <p:sldId id="305" r:id="rId25"/>
    <p:sldId id="322" r:id="rId26"/>
    <p:sldId id="426" r:id="rId27"/>
    <p:sldId id="435" r:id="rId28"/>
    <p:sldId id="293" r:id="rId29"/>
    <p:sldId id="466"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21992" autoAdjust="0"/>
    <p:restoredTop sz="86482" autoAdjust="0"/>
  </p:normalViewPr>
  <p:slideViewPr>
    <p:cSldViewPr showGuides="1">
      <p:cViewPr>
        <p:scale>
          <a:sx n="75" d="100"/>
          <a:sy n="75" d="100"/>
        </p:scale>
        <p:origin x="-3032" y="-2000"/>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commentAuthors" Target="commentAuthors.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22</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22</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26</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27</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Jan 2015</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802.11-14-1585-</a:t>
            </a:r>
            <a:r>
              <a:rPr lang="en-US" altLang="ja-JP" sz="1800" b="1" dirty="0" smtClean="0"/>
              <a:t>03</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grouper.ieee.org/groups/802/11/SponsorBallots.html"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Jan 2015 Atlanta</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2014-12-06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Jan 13th,  2015 – 10:30-12:30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10</a:t>
            </a:fld>
            <a:endParaRPr lang="en-US" altLang="ja-JP"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Jan 13th,  2015 – 16:00-18:00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EVE</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Jan 13th,  2015 – 19:30-21:30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Wednesday PM1</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12</a:t>
            </a:fld>
            <a:endParaRPr lang="en-US" altLang="ja-JP"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Jan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Jan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Jan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Jan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Jan 15</a:t>
            </a:r>
            <a:r>
              <a:rPr lang="en-US" altLang="ja-JP" baseline="30000" dirty="0" smtClean="0">
                <a:ea typeface="ＭＳ Ｐゴシック" pitchFamily="-84" charset="-128"/>
                <a:cs typeface="ＭＳ Ｐゴシック" pitchFamily="-84" charset="-128"/>
              </a:rPr>
              <a:t>th</a:t>
            </a:r>
            <a:r>
              <a:rPr lang="en-US" altLang="ja-JP" dirty="0" smtClean="0"/>
              <a:t>,  2015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March</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Jan 2015</a:t>
            </a:r>
            <a:endParaRPr lang="en-US" altLang="ja-JP" dirty="0"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17</a:t>
            </a:fld>
            <a:endParaRPr lang="en-US" altLang="ja-JP"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18</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Jan 2015</a:t>
            </a:r>
            <a:endParaRPr lang="en-US" dirty="0"/>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19</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Jan 2015, Atlanta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Jan 2015</a:t>
            </a:r>
            <a:endParaRPr lang="en-US" dirty="0"/>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20</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Jan 2015</a:t>
            </a:r>
            <a:endParaRPr lang="en-US" dirty="0"/>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21</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Jan 2015</a:t>
            </a:r>
            <a:endParaRPr lang="en-US" dirty="0"/>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22</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Jan 2015</a:t>
            </a:r>
            <a:endParaRPr lang="en-US" dirty="0"/>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23</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a:t>
            </a:r>
            <a:br>
              <a:rPr lang="en-US" altLang="ja-JP" dirty="0" smtClean="0"/>
            </a:br>
            <a:r>
              <a:rPr lang="en-US" altLang="ja-JP" dirty="0" smtClean="0"/>
              <a:t>San Antonio</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San Antonio meeting</a:t>
            </a:r>
            <a:r>
              <a:rPr lang="en-GB" altLang="ja-JP" dirty="0" smtClean="0">
                <a:ea typeface="ＭＳ Ｐゴシック" pitchFamily="-84" charset="-128"/>
                <a:cs typeface="ＭＳ Ｐゴシック" pitchFamily="-84" charset="-128"/>
              </a:rPr>
              <a:t>:</a:t>
            </a:r>
          </a:p>
          <a:p>
            <a:pPr lvl="1"/>
            <a:r>
              <a:rPr lang="en-US" altLang="ja-JP" dirty="0" smtClean="0">
                <a:ea typeface="ＭＳ Ｐゴシック" pitchFamily="-84" charset="-128"/>
                <a:cs typeface="ＭＳ Ｐゴシック" pitchFamily="-84" charset="-128"/>
              </a:rPr>
              <a:t>https://mentor.ieee.org/802.11/dcn/14/11-14-1558-00-00ai-november-2014-san-antonio-session-minutes.doc</a:t>
            </a:r>
            <a:endParaRPr lang="en-GB" altLang="ja-JP" dirty="0" smtClean="0">
              <a:ea typeface="ＭＳ Ｐゴシック" pitchFamily="-84" charset="-128"/>
              <a:cs typeface="ＭＳ Ｐゴシック" pitchFamily="-84" charset="-128"/>
            </a:endParaRPr>
          </a:p>
          <a:p>
            <a:r>
              <a:rPr lang="en-US" altLang="ja-JP" dirty="0" smtClean="0"/>
              <a:t>Moved: Hitoshi Morioka	</a:t>
            </a:r>
          </a:p>
          <a:p>
            <a:pPr>
              <a:defRPr/>
            </a:pPr>
            <a:r>
              <a:rPr lang="en-US" altLang="ja-JP" dirty="0" smtClean="0"/>
              <a:t>Seconded: Lee </a:t>
            </a:r>
            <a:r>
              <a:rPr lang="en-US" altLang="ja-JP" dirty="0" err="1" smtClean="0"/>
              <a:t>Armstron</a:t>
            </a:r>
            <a:endParaRPr lang="en-US" altLang="ja-JP" dirty="0" smtClean="0"/>
          </a:p>
          <a:p>
            <a:r>
              <a:rPr lang="en-US" altLang="ja-JP" dirty="0" smtClean="0">
                <a:solidFill>
                  <a:srgbClr val="000000"/>
                </a:solidFill>
                <a:ea typeface="ＭＳ Ｐゴシック" pitchFamily="-84" charset="-128"/>
                <a:cs typeface="ＭＳ Ｐゴシック" pitchFamily="-84" charset="-128"/>
              </a:rPr>
              <a:t>Approved  by unanimous consent</a:t>
            </a:r>
          </a:p>
          <a:p>
            <a:pPr lvl="1">
              <a:defRPr/>
            </a:pPr>
            <a:endParaRPr lang="en-US" altLang="ja-JP" dirty="0" smtClean="0">
              <a:solidFill>
                <a:srgbClr val="000000"/>
              </a:solidFill>
            </a:endParaRPr>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San Antonio to Atlanta meeting.</a:t>
            </a:r>
          </a:p>
        </p:txBody>
      </p:sp>
      <p:sp>
        <p:nvSpPr>
          <p:cNvPr id="58371" name="コンテンツ プレースホルダ 2"/>
          <p:cNvSpPr>
            <a:spLocks noGrp="1"/>
          </p:cNvSpPr>
          <p:nvPr>
            <p:ph idx="1"/>
          </p:nvPr>
        </p:nvSpPr>
        <p:spPr>
          <a:xfrm>
            <a:off x="685800" y="2209800"/>
            <a:ext cx="7086600" cy="35814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San Antonio to Atlanta meeting.</a:t>
            </a:r>
          </a:p>
          <a:p>
            <a:pPr lvl="1"/>
            <a:r>
              <a:rPr lang="en-US" altLang="ja-JP" dirty="0" smtClean="0">
                <a:ea typeface="ＭＳ Ｐゴシック" pitchFamily="-84" charset="-128"/>
                <a:cs typeface="ＭＳ Ｐゴシック" pitchFamily="-84" charset="-128"/>
              </a:rPr>
              <a:t>https://mentor.ieee.org/802.11/dcn/14/11-14-1559-05-00ai-november-january-teleconference-minutes.doc</a:t>
            </a:r>
          </a:p>
          <a:p>
            <a:pPr>
              <a:defRPr/>
            </a:pPr>
            <a:r>
              <a:rPr lang="en-US" altLang="ja-JP" dirty="0" smtClean="0">
                <a:solidFill>
                  <a:srgbClr val="000000"/>
                </a:solidFill>
              </a:rPr>
              <a:t>Moved: Hitoshi Morioka</a:t>
            </a:r>
          </a:p>
          <a:p>
            <a:pPr>
              <a:defRPr/>
            </a:pPr>
            <a:r>
              <a:rPr lang="en-US" altLang="ja-JP" dirty="0" smtClean="0">
                <a:solidFill>
                  <a:srgbClr val="000000"/>
                </a:solidFill>
              </a:rPr>
              <a:t>Seconded: Marc </a:t>
            </a:r>
            <a:r>
              <a:rPr lang="en-US" altLang="ja-JP" dirty="0" err="1" smtClean="0">
                <a:solidFill>
                  <a:srgbClr val="000000"/>
                </a:solidFill>
              </a:rPr>
              <a:t>Emmelmann</a:t>
            </a:r>
            <a:endParaRPr lang="en-US" altLang="ja-JP" dirty="0" smtClean="0">
              <a:solidFill>
                <a:srgbClr val="000000"/>
              </a:solidFill>
            </a:endParaRPr>
          </a:p>
          <a:p>
            <a:pPr>
              <a:buNone/>
              <a:defRPr/>
            </a:pPr>
            <a:endParaRPr lang="en-US" altLang="ja-JP" dirty="0" smtClean="0">
              <a:solidFill>
                <a:schemeClr val="accent1"/>
              </a:solidFill>
            </a:endParaRPr>
          </a:p>
          <a:p>
            <a:pPr>
              <a:defRPr/>
            </a:pPr>
            <a:r>
              <a:rPr lang="en-US" altLang="ja-JP" dirty="0" smtClean="0">
                <a:solidFill>
                  <a:srgbClr val="000000"/>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March</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May</a:t>
            </a:r>
          </a:p>
          <a:p>
            <a:r>
              <a:rPr lang="en-US" altLang="ja-JP" sz="3200" dirty="0" smtClean="0">
                <a:ea typeface="ＭＳ Ｐゴシック" pitchFamily="-84" charset="-128"/>
                <a:cs typeface="ＭＳ Ｐゴシック" pitchFamily="-84" charset="-128"/>
              </a:rPr>
              <a:t>Approved  by unanimous consent</a:t>
            </a:r>
          </a:p>
          <a:p>
            <a:pPr lvl="1"/>
            <a:endParaRPr lang="en-US" altLang="ja-JP" sz="2800" dirty="0" smtClean="0"/>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t>
            </a: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r>
              <a:rPr lang="en-US" altLang="ja-JP" dirty="0" smtClean="0">
                <a:solidFill>
                  <a:srgbClr val="FF0000"/>
                </a:solidFill>
              </a:rPr>
              <a:t>Mar15</a:t>
            </a:r>
          </a:p>
          <a:p>
            <a:pPr lvl="1"/>
            <a:r>
              <a:rPr lang="en-US" altLang="ja-JP" dirty="0" smtClean="0"/>
              <a:t>MEC Done				Nov14		</a:t>
            </a:r>
          </a:p>
          <a:p>
            <a:pPr lvl="1"/>
            <a:r>
              <a:rPr lang="en-US" altLang="ja-JP" dirty="0" smtClean="0"/>
              <a:t>Form Sponsor Ballot Pool / Reform	            </a:t>
            </a:r>
            <a:r>
              <a:rPr lang="en-US" altLang="ja-JP" dirty="0" smtClean="0">
                <a:solidFill>
                  <a:srgbClr val="FF0000"/>
                </a:solidFill>
              </a:rPr>
              <a:t>	Jan15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 16</a:t>
            </a:r>
          </a:p>
          <a:p>
            <a:pPr lvl="1"/>
            <a:r>
              <a:rPr lang="en-US" altLang="ja-JP" dirty="0" smtClean="0"/>
              <a:t>ANSI Approved				N/A</a:t>
            </a:r>
          </a:p>
          <a:p>
            <a:r>
              <a:rPr lang="en-US" altLang="ja-JP" dirty="0" smtClean="0">
                <a:ea typeface="ＭＳ Ｐゴシック" pitchFamily="-84" charset="-128"/>
                <a:cs typeface="ＭＳ Ｐゴシック" pitchFamily="-84" charset="-128"/>
              </a:rPr>
              <a:t>Approved  by unanimous consent</a:t>
            </a:r>
          </a:p>
          <a:p>
            <a:pPr lvl="1"/>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Jan 2015</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27</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8115300" cy="41148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a:t>
            </a:r>
            <a:r>
              <a:rPr lang="en-US" altLang="ja-JP" dirty="0" smtClean="0"/>
              <a:t>Feb 3</a:t>
            </a:r>
            <a:r>
              <a:rPr lang="en-US" altLang="ja-JP" baseline="30000" dirty="0" smtClean="0"/>
              <a:t>rd</a:t>
            </a:r>
            <a:r>
              <a:rPr lang="en-US" altLang="ja-JP" dirty="0" smtClean="0"/>
              <a:t> to March 17</a:t>
            </a:r>
            <a:r>
              <a:rPr lang="en-US" altLang="ja-JP" baseline="30000" dirty="0" smtClean="0"/>
              <a:t>th</a:t>
            </a:r>
            <a:r>
              <a:rPr lang="en-US" altLang="ja-JP" dirty="0" smtClean="0"/>
              <a:t>.</a:t>
            </a:r>
          </a:p>
          <a:p>
            <a:pPr lvl="1">
              <a:defRPr/>
            </a:pPr>
            <a:r>
              <a:rPr lang="en-US" altLang="ja-JP" dirty="0" smtClean="0"/>
              <a:t>Tuesdays 10:00 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Chair</a:t>
            </a:r>
          </a:p>
          <a:p>
            <a:pPr>
              <a:defRPr/>
            </a:pPr>
            <a:r>
              <a:rPr lang="en-US" altLang="ja-JP" dirty="0" smtClean="0">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r>
              <a:rPr lang="en-GB" altLang="ja-JP" dirty="0" smtClean="0"/>
              <a:t>Moved: Lee Armstrong</a:t>
            </a:r>
          </a:p>
          <a:p>
            <a:pPr>
              <a:defRPr/>
            </a:pPr>
            <a:r>
              <a:rPr lang="en-GB" altLang="ja-JP" dirty="0" err="1" smtClean="0"/>
              <a:t>Sconded</a:t>
            </a:r>
            <a:r>
              <a:rPr lang="en-GB" altLang="ja-JP" dirty="0" smtClean="0"/>
              <a:t>: Hitoshi Morioka</a:t>
            </a:r>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Motion to go to the </a:t>
            </a:r>
            <a:r>
              <a:rPr lang="en-GB" dirty="0" err="1" smtClean="0"/>
              <a:t>recirc</a:t>
            </a:r>
            <a:r>
              <a:rPr lang="en-GB" dirty="0" smtClean="0"/>
              <a:t> WG LB</a:t>
            </a:r>
            <a:endParaRPr lang="ja-JP" altLang="en-US" dirty="0"/>
          </a:p>
        </p:txBody>
      </p:sp>
      <p:sp>
        <p:nvSpPr>
          <p:cNvPr id="3" name="コンテンツ プレースホルダ 2"/>
          <p:cNvSpPr>
            <a:spLocks noGrp="1"/>
          </p:cNvSpPr>
          <p:nvPr>
            <p:ph idx="1"/>
          </p:nvPr>
        </p:nvSpPr>
        <p:spPr>
          <a:xfrm>
            <a:off x="685800" y="1752600"/>
            <a:ext cx="7772400" cy="4343400"/>
          </a:xfrm>
        </p:spPr>
        <p:txBody>
          <a:bodyPr/>
          <a:lstStyle/>
          <a:p>
            <a:r>
              <a:rPr lang="en-US" altLang="ja-JP" dirty="0" smtClean="0"/>
              <a:t>Having approved comment resolutions for all of the comments received during Working Group Letter Ballot 204 on </a:t>
            </a:r>
            <a:r>
              <a:rPr lang="en-US" altLang="ja-JP" dirty="0" err="1" smtClean="0"/>
              <a:t>TGai</a:t>
            </a:r>
            <a:r>
              <a:rPr lang="en-US" altLang="ja-JP" dirty="0" smtClean="0"/>
              <a:t> D3.0 as contained in document 11-14/1351r29, </a:t>
            </a:r>
          </a:p>
          <a:p>
            <a:pPr lvl="1"/>
            <a:r>
              <a:rPr lang="en-US" altLang="ja-JP" dirty="0" smtClean="0"/>
              <a:t> Instruct the editor to incorporate the resolutions with the D3.0 and create D4.0.</a:t>
            </a:r>
          </a:p>
          <a:p>
            <a:pPr lvl="1"/>
            <a:r>
              <a:rPr lang="en-US" altLang="ja-JP" dirty="0" smtClean="0"/>
              <a:t>Approve a 15 day Working Group Recirculation Ballot asking the question “Should </a:t>
            </a:r>
            <a:r>
              <a:rPr lang="en-US" altLang="ja-JP" dirty="0" err="1" smtClean="0"/>
              <a:t>TGai</a:t>
            </a:r>
            <a:r>
              <a:rPr lang="en-US" altLang="ja-JP" dirty="0" smtClean="0"/>
              <a:t> D4.0 be forwarded to Sponsor Ballot?”.</a:t>
            </a:r>
          </a:p>
          <a:p>
            <a:r>
              <a:rPr lang="en-US" altLang="ja-JP" dirty="0" smtClean="0"/>
              <a:t>Moved: Marc </a:t>
            </a:r>
            <a:r>
              <a:rPr lang="en-US" altLang="ja-JP" dirty="0" err="1" smtClean="0"/>
              <a:t>Emmelmann</a:t>
            </a:r>
            <a:endParaRPr lang="en-US" altLang="ja-JP" dirty="0" smtClean="0"/>
          </a:p>
          <a:p>
            <a:r>
              <a:rPr lang="en-US" altLang="ja-JP" dirty="0" err="1" smtClean="0"/>
              <a:t>Seconded:Lee</a:t>
            </a:r>
            <a:r>
              <a:rPr lang="en-US" altLang="ja-JP" dirty="0" smtClean="0"/>
              <a:t> Armstrong</a:t>
            </a:r>
          </a:p>
          <a:p>
            <a:r>
              <a:rPr lang="en-US" altLang="ja-JP" dirty="0" smtClean="0"/>
              <a:t>Result (10/0/0)</a:t>
            </a:r>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(KDTI)</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A5EA9570-58F0-F54E-929D-9A3B14FC28FD}" type="slidenum">
              <a:rPr lang="en-US" altLang="ja-JP" smtClean="0"/>
              <a:pPr>
                <a:defRPr/>
              </a:pPr>
              <a:t>29</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Jan </a:t>
            </a:r>
            <a:r>
              <a:rPr lang="en-US" altLang="ja-JP" sz="2900" dirty="0" smtClean="0">
                <a:ea typeface="ＭＳ Ｐゴシック" pitchFamily="-65" charset="-128"/>
                <a:cs typeface="ＭＳ Ｐゴシック" pitchFamily="-65" charset="-128"/>
              </a:rPr>
              <a:t>2015 Atlanta</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a:t>
            </a:r>
          </a:p>
          <a:p>
            <a:pPr lvl="1"/>
            <a:r>
              <a:rPr lang="en-US" altLang="ja-JP" sz="2800" dirty="0" smtClean="0"/>
              <a:t>Approve to forward the draft to WG </a:t>
            </a:r>
            <a:r>
              <a:rPr lang="en-US" altLang="ja-JP" sz="2800" dirty="0" err="1" smtClean="0"/>
              <a:t>Recirc</a:t>
            </a:r>
            <a:r>
              <a:rPr lang="en-US" altLang="ja-JP" sz="2800" dirty="0" smtClean="0"/>
              <a:t>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March</a:t>
            </a:r>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Jan 2015</a:t>
            </a:r>
            <a:endParaRPr lang="en-US" altLang="ja-JP">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Jan 12th ,  2015 – 10:30-12:30</a:t>
            </a:r>
          </a:p>
        </p:txBody>
      </p:sp>
      <p:sp>
        <p:nvSpPr>
          <p:cNvPr id="26627" name="Content Placeholder 2"/>
          <p:cNvSpPr>
            <a:spLocks noGrp="1"/>
          </p:cNvSpPr>
          <p:nvPr>
            <p:ph idx="1"/>
          </p:nvPr>
        </p:nvSpPr>
        <p:spPr/>
        <p:txBody>
          <a:bodyPr>
            <a:normAutofit fontScale="92500" lnSpcReduction="1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the past meeting minutes.</a:t>
            </a:r>
          </a:p>
          <a:p>
            <a:r>
              <a:rPr lang="en-US" altLang="ja-JP" dirty="0" smtClean="0"/>
              <a:t>Status Report of comment resolution</a:t>
            </a:r>
          </a:p>
          <a:p>
            <a:r>
              <a:rPr lang="en-US" altLang="ja-JP" dirty="0" smtClean="0"/>
              <a:t>Editors report</a:t>
            </a:r>
            <a:endParaRPr lang="ja-JP" altLang="en-US" dirty="0" smtClean="0"/>
          </a:p>
          <a:p>
            <a:r>
              <a:rPr lang="en-US" altLang="ja-JP" dirty="0" smtClean="0"/>
              <a:t>Comment resolution</a:t>
            </a:r>
          </a:p>
          <a:p>
            <a:pPr lvl="1"/>
            <a:r>
              <a:rPr lang="en-US" altLang="ja-JP" dirty="0" smtClean="0"/>
              <a:t>Presentations</a:t>
            </a:r>
          </a:p>
          <a:p>
            <a:r>
              <a:rPr lang="en-US" altLang="ja-JP" dirty="0" smtClean="0"/>
              <a:t>Recess until 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Jan 12th,  2015 – 16:00-18:00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EVE</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8</a:t>
            </a:fld>
            <a:endParaRPr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Jan 12th,  2015 – 19:30-21:30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Tuesday AM2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33123</TotalTime>
  <Words>2659</Words>
  <Application>Microsoft Macintosh PowerPoint</Application>
  <PresentationFormat>画面に合わせる (4:3)</PresentationFormat>
  <Paragraphs>381</Paragraphs>
  <Slides>29</Slides>
  <Notes>18</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29</vt:i4>
      </vt:variant>
    </vt:vector>
  </HeadingPairs>
  <TitlesOfParts>
    <vt:vector size="30" baseType="lpstr">
      <vt:lpstr>802-11-Submission</vt:lpstr>
      <vt:lpstr>IEEE 802.11ai Fast Initial Link Setup  Agenda for Jan 2015 Atlanta</vt:lpstr>
      <vt:lpstr>Abstract</vt:lpstr>
      <vt:lpstr>Meeting Protocol</vt:lpstr>
      <vt:lpstr>Attendance</vt:lpstr>
      <vt:lpstr>Attendance, Voting &amp; Document Status</vt:lpstr>
      <vt:lpstr>IEEE 802.11 FILS TGai – Jan 2015 Atlanta</vt:lpstr>
      <vt:lpstr>Agenda  Monday Jan 12th ,  2015 – 10:30-12:30</vt:lpstr>
      <vt:lpstr>Agenda  Monday Jan 12th,  2015 – 16:00-18:00</vt:lpstr>
      <vt:lpstr>Agenda  Monday Jan 12th,  2015 – 19:30-21:30</vt:lpstr>
      <vt:lpstr>Agenda  Tuesday Jan 13th,  2015 – 10:30-12:30</vt:lpstr>
      <vt:lpstr>Agenda  Tuesday Jan 13th,  2015 – 16:00-18:00</vt:lpstr>
      <vt:lpstr>Agenda  Tuesday Jan 13th,  2015 – 19:30-21:30</vt:lpstr>
      <vt:lpstr>Agenda Wednesday Jan 14th ,  2015 – 13:30-15:30</vt:lpstr>
      <vt:lpstr>Agenda Wednesday Jan 14th ,  2015 – 16:00-18:00</vt:lpstr>
      <vt:lpstr>Agenda Thursday Jan 15th ,  2015 – 8:00-10:00</vt:lpstr>
      <vt:lpstr>Agenda Thursday Jan 15th ,  2015 – 13:30-15:30</vt:lpstr>
      <vt:lpstr>Agenda  Thursday  Jan 15th,  2015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San Antonio</vt:lpstr>
      <vt:lpstr>Approve TGai teleconference meeting minutes of San Antonio to Atlanta meeting.</vt:lpstr>
      <vt:lpstr>Plan for March</vt:lpstr>
      <vt:lpstr>Time line of TGai </vt:lpstr>
      <vt:lpstr>Teleconference Schedule </vt:lpstr>
      <vt:lpstr>Motion to go to the recirc WG LB</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522</cp:revision>
  <cp:lastPrinted>1998-02-10T13:28:06Z</cp:lastPrinted>
  <dcterms:created xsi:type="dcterms:W3CDTF">2015-02-03T02:04:14Z</dcterms:created>
  <dcterms:modified xsi:type="dcterms:W3CDTF">2015-02-03T02:04:55Z</dcterms:modified>
  <cp:category/>
</cp:coreProperties>
</file>