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6" r:id="rId4"/>
    <p:sldId id="297" r:id="rId5"/>
    <p:sldId id="298" r:id="rId6"/>
    <p:sldId id="429" r:id="rId7"/>
    <p:sldId id="451" r:id="rId8"/>
    <p:sldId id="455" r:id="rId9"/>
    <p:sldId id="465" r:id="rId10"/>
    <p:sldId id="456" r:id="rId11"/>
    <p:sldId id="459" r:id="rId12"/>
    <p:sldId id="463" r:id="rId13"/>
    <p:sldId id="458" r:id="rId14"/>
    <p:sldId id="461" r:id="rId15"/>
    <p:sldId id="462" r:id="rId16"/>
    <p:sldId id="464" r:id="rId17"/>
    <p:sldId id="343" r:id="rId18"/>
    <p:sldId id="272" r:id="rId19"/>
    <p:sldId id="416" r:id="rId20"/>
    <p:sldId id="417" r:id="rId21"/>
    <p:sldId id="418" r:id="rId22"/>
    <p:sldId id="419" r:id="rId23"/>
    <p:sldId id="420" r:id="rId24"/>
    <p:sldId id="305" r:id="rId25"/>
    <p:sldId id="322" r:id="rId26"/>
    <p:sldId id="426" r:id="rId27"/>
    <p:sldId id="435" r:id="rId28"/>
    <p:sldId id="293"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75" d="100"/>
          <a:sy n="75" d="100"/>
        </p:scale>
        <p:origin x="-1432" y="-7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22</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22</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Jan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802.11-14-1585-</a:t>
            </a:r>
            <a:r>
              <a:rPr lang="en-US" altLang="ja-JP" sz="1800" b="1" dirty="0" smtClean="0"/>
              <a:t>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hyperlink" Target="http://grouper.ieee.org/groups/802/11/SponsorBallots.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a:t>
            </a:r>
            <a:r>
              <a:rPr lang="en-US" altLang="ja-JP" dirty="0" smtClean="0">
                <a:ea typeface="ＭＳ Ｐゴシック" pitchFamily="-84" charset="-128"/>
                <a:cs typeface="ＭＳ Ｐゴシック" pitchFamily="-84" charset="-128"/>
              </a:rPr>
              <a:t> Jan 2015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2014-12-06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a:t>
            </a:r>
            <a:r>
              <a:rPr lang="en-US" altLang="ja-JP" dirty="0" smtClean="0"/>
              <a:t>2015 </a:t>
            </a:r>
            <a:r>
              <a:rPr lang="en-US" altLang="ja-JP" dirty="0" smtClean="0"/>
              <a:t>– </a:t>
            </a:r>
            <a:r>
              <a:rPr lang="en-US" altLang="ja-JP" dirty="0" smtClean="0"/>
              <a:t>10:</a:t>
            </a:r>
            <a:r>
              <a:rPr lang="en-US" altLang="ja-JP" dirty="0" smtClean="0"/>
              <a:t>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a:t>
            </a:r>
            <a:r>
              <a:rPr lang="en-US" altLang="ja-JP" dirty="0" smtClean="0"/>
              <a:t>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a:t>
            </a:r>
            <a:r>
              <a:rPr lang="en-US" altLang="ja-JP" dirty="0" smtClean="0"/>
              <a:t>2015 </a:t>
            </a:r>
            <a:r>
              <a:rPr lang="en-US" altLang="ja-JP" dirty="0" smtClean="0"/>
              <a:t>– </a:t>
            </a:r>
            <a:r>
              <a:rPr lang="en-US" altLang="ja-JP" dirty="0" smtClean="0"/>
              <a:t>16:</a:t>
            </a:r>
            <a:r>
              <a:rPr lang="en-US" altLang="ja-JP" dirty="0" smtClean="0"/>
              <a:t>0</a:t>
            </a:r>
            <a:r>
              <a:rPr lang="en-US" altLang="ja-JP" dirty="0" smtClean="0"/>
              <a:t>0</a:t>
            </a:r>
            <a:r>
              <a:rPr lang="en-US" altLang="ja-JP" dirty="0" smtClean="0"/>
              <a:t>-</a:t>
            </a:r>
            <a:r>
              <a:rPr lang="en-US" altLang="ja-JP" dirty="0" smtClean="0"/>
              <a:t>18:</a:t>
            </a:r>
            <a:r>
              <a:rPr lang="en-US" altLang="ja-JP" dirty="0" smtClean="0"/>
              <a:t>0</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a:t>
            </a:r>
            <a:r>
              <a:rPr lang="en-US" altLang="ja-JP" dirty="0" smtClean="0"/>
              <a:t> </a:t>
            </a:r>
            <a:r>
              <a:rPr lang="en-US" altLang="ja-JP" dirty="0" smtClean="0"/>
              <a:t>EVE</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Jan 13th,  </a:t>
            </a:r>
            <a:r>
              <a:rPr lang="en-US" altLang="ja-JP" dirty="0" smtClean="0"/>
              <a:t>2015 </a:t>
            </a:r>
            <a:r>
              <a:rPr lang="en-US" altLang="ja-JP" dirty="0" smtClean="0"/>
              <a:t>– </a:t>
            </a:r>
            <a:r>
              <a:rPr lang="en-US" altLang="ja-JP" dirty="0" smtClean="0"/>
              <a:t>19:</a:t>
            </a:r>
            <a:r>
              <a:rPr lang="en-US" altLang="ja-JP" dirty="0" smtClean="0"/>
              <a:t>30</a:t>
            </a:r>
            <a:r>
              <a:rPr lang="en-US" altLang="ja-JP" dirty="0" smtClean="0"/>
              <a:t>-</a:t>
            </a:r>
            <a:r>
              <a:rPr lang="en-US" altLang="ja-JP" dirty="0" smtClean="0"/>
              <a:t>21</a:t>
            </a:r>
            <a:r>
              <a:rPr lang="en-US" altLang="ja-JP" dirty="0" smtClean="0"/>
              <a:t>:</a:t>
            </a:r>
            <a:r>
              <a:rPr lang="en-US" altLang="ja-JP" dirty="0" smtClean="0"/>
              <a:t>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a:t>
            </a:r>
            <a:r>
              <a:rPr lang="en-US" altLang="ja-JP" dirty="0" smtClean="0"/>
              <a:t> </a:t>
            </a:r>
            <a:r>
              <a:rPr lang="en-US" altLang="ja-JP" dirty="0" smtClean="0"/>
              <a:t>Wednesday PM1</a:t>
            </a:r>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a:t>
            </a:r>
            <a:r>
              <a:rPr lang="en-US" altLang="ja-JP" dirty="0" smtClean="0">
                <a:ea typeface="ＭＳ Ｐゴシック" pitchFamily="-84" charset="-128"/>
                <a:cs typeface="ＭＳ Ｐゴシック" pitchFamily="-84" charset="-128"/>
              </a:rPr>
              <a:t>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Jan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Jan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ea typeface="ＭＳ Ｐゴシック" pitchFamily="-84" charset="-128"/>
                <a:cs typeface="ＭＳ Ｐゴシック" pitchFamily="-84" charset="-128"/>
              </a:rPr>
              <a:t>2015 </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 13:</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15:</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a:t>
            </a:r>
            <a:r>
              <a:rPr lang="en-US" altLang="ja-JP" dirty="0" smtClean="0"/>
              <a:t>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Jan 15</a:t>
            </a:r>
            <a:r>
              <a:rPr lang="en-US" altLang="ja-JP" baseline="30000" dirty="0" smtClean="0">
                <a:ea typeface="ＭＳ Ｐゴシック" pitchFamily="-84" charset="-128"/>
                <a:cs typeface="ＭＳ Ｐゴシック" pitchFamily="-84" charset="-128"/>
              </a:rPr>
              <a:t>th</a:t>
            </a:r>
            <a:r>
              <a:rPr lang="en-US" altLang="ja-JP" dirty="0" smtClean="0"/>
              <a:t>,  </a:t>
            </a:r>
            <a:r>
              <a:rPr lang="en-US" altLang="ja-JP" dirty="0" smtClean="0"/>
              <a:t>2015 </a:t>
            </a:r>
            <a:r>
              <a:rPr lang="en-US" altLang="ja-JP" dirty="0" smtClean="0"/>
              <a:t>– </a:t>
            </a:r>
            <a:r>
              <a:rPr lang="en-US" altLang="ja-JP" dirty="0" smtClean="0"/>
              <a:t>16:</a:t>
            </a:r>
            <a:r>
              <a:rPr lang="en-US" altLang="ja-JP" dirty="0" smtClean="0"/>
              <a:t>0</a:t>
            </a:r>
            <a:r>
              <a:rPr lang="en-US" altLang="ja-JP" dirty="0" smtClean="0"/>
              <a:t>0</a:t>
            </a:r>
            <a:r>
              <a:rPr lang="en-US" altLang="ja-JP" dirty="0" smtClean="0"/>
              <a:t>-</a:t>
            </a:r>
            <a:r>
              <a:rPr lang="en-US" altLang="ja-JP" dirty="0" smtClean="0"/>
              <a:t>18:00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March</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Jan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17</a:t>
            </a:fld>
            <a:endParaRPr lang="en-US" altLang="ja-JP"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18</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19</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2015,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20</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21</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22</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Jan 2015</a:t>
            </a:r>
            <a:endParaRPr lang="en-US" dirty="0"/>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23</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San Antonio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San Antonio meeting</a:t>
            </a:r>
            <a:r>
              <a:rPr lang="en-GB" altLang="ja-JP" dirty="0" smtClean="0">
                <a:ea typeface="ＭＳ Ｐゴシック" pitchFamily="-84" charset="-128"/>
                <a:cs typeface="ＭＳ Ｐゴシック" pitchFamily="-84" charset="-128"/>
              </a:rPr>
              <a:t>:</a:t>
            </a:r>
          </a:p>
          <a:p>
            <a:r>
              <a:rPr lang="en-US" altLang="ja-JP" dirty="0" smtClean="0">
                <a:solidFill>
                  <a:schemeClr val="accent1"/>
                </a:solidFill>
              </a:rPr>
              <a:t>Moved: Hitoshi Morioka	</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Antonio to Atlanta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Antonio to Atlanta meeting.</a:t>
            </a:r>
          </a:p>
          <a:p>
            <a:pPr>
              <a:defRPr/>
            </a:pPr>
            <a:r>
              <a:rPr lang="en-US" altLang="ja-JP" dirty="0" smtClean="0">
                <a:solidFill>
                  <a:schemeClr val="accent1"/>
                </a:solidFill>
              </a:rPr>
              <a:t>Moved: Hitoshi Morioka</a:t>
            </a:r>
          </a:p>
          <a:p>
            <a:pPr>
              <a:defRPr/>
            </a:pPr>
            <a:r>
              <a:rPr lang="en-US" altLang="ja-JP" dirty="0" smtClean="0">
                <a:solidFill>
                  <a:schemeClr val="accent1"/>
                </a:solidFill>
              </a:rPr>
              <a:t>Seconded: Marc </a:t>
            </a:r>
            <a:r>
              <a:rPr lang="en-US" altLang="ja-JP" dirty="0" err="1" smtClean="0">
                <a:solidFill>
                  <a:schemeClr val="accent1"/>
                </a:solidFill>
              </a:rPr>
              <a:t>Emmelmann</a:t>
            </a:r>
            <a:endParaRPr lang="en-US" altLang="ja-JP" dirty="0" smtClean="0">
              <a:solidFill>
                <a:schemeClr val="accent1"/>
              </a:solidFill>
            </a:endParaRPr>
          </a:p>
          <a:p>
            <a:pPr>
              <a:buNone/>
              <a:defRPr/>
            </a:pPr>
            <a:endParaRPr lang="en-US" altLang="ja-JP" dirty="0" smtClean="0">
              <a:solidFill>
                <a:schemeClr val="accent1"/>
              </a:solidFill>
            </a:endParaRP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March</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Jan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smtClean="0"/>
              <a:t>Oct  ??</a:t>
            </a:r>
            <a:r>
              <a:rPr lang="en-US" altLang="ja-JP" baseline="30000" dirty="0" err="1" smtClean="0"/>
              <a:t>th</a:t>
            </a:r>
            <a:r>
              <a:rPr lang="en-US" altLang="ja-JP" dirty="0" smtClean="0"/>
              <a:t> to Jan ??</a:t>
            </a:r>
            <a:r>
              <a:rPr lang="en-US" altLang="ja-JP" baseline="30000" dirty="0" err="1" smtClean="0"/>
              <a:t>st</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Jan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Jan </a:t>
            </a:r>
            <a:r>
              <a:rPr lang="en-US" altLang="ja-JP" sz="2900" dirty="0" smtClean="0">
                <a:ea typeface="ＭＳ Ｐゴシック" pitchFamily="-65" charset="-128"/>
                <a:cs typeface="ＭＳ Ｐゴシック" pitchFamily="-65" charset="-128"/>
              </a:rPr>
              <a:t>2015 Atlanta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March</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Jan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r>
              <a:rPr lang="en-US" altLang="ja-JP" dirty="0" smtClean="0"/>
              <a:t> </a:t>
            </a:r>
            <a:br>
              <a:rPr lang="en-US" altLang="ja-JP" dirty="0" smtClean="0"/>
            </a:br>
            <a:r>
              <a:rPr lang="en-US" altLang="ja-JP" dirty="0" smtClean="0"/>
              <a:t>Monday Jan 12th ,  </a:t>
            </a:r>
            <a:r>
              <a:rPr lang="en-US" altLang="ja-JP" dirty="0" smtClean="0"/>
              <a:t>2015 </a:t>
            </a:r>
            <a:r>
              <a:rPr lang="en-US" altLang="ja-JP" dirty="0" smtClean="0"/>
              <a:t>–</a:t>
            </a:r>
            <a:r>
              <a:rPr lang="en-US" altLang="ja-JP" dirty="0" smtClean="0"/>
              <a:t> 10:30-12:</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fontScale="92500" lnSpcReduction="1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a:t>
            </a:r>
            <a:r>
              <a:rPr lang="en-US" altLang="ja-JP" dirty="0" smtClean="0"/>
              <a:t>week</a:t>
            </a:r>
          </a:p>
          <a:p>
            <a:r>
              <a:rPr lang="en-US" altLang="ja-JP" dirty="0" smtClean="0"/>
              <a:t>Approve </a:t>
            </a:r>
            <a:r>
              <a:rPr lang="en-US" altLang="ja-JP" dirty="0" smtClean="0"/>
              <a:t>the past meeting minutes.</a:t>
            </a:r>
          </a:p>
          <a:p>
            <a:r>
              <a:rPr lang="en-US" altLang="ja-JP" dirty="0" smtClean="0"/>
              <a:t>Status Report of comment resolution</a:t>
            </a:r>
            <a:endParaRPr lang="en-US" altLang="ja-JP" dirty="0" smtClean="0"/>
          </a:p>
          <a:p>
            <a:r>
              <a:rPr lang="en-US" altLang="ja-JP" dirty="0" smtClean="0"/>
              <a:t>Editors </a:t>
            </a:r>
            <a:r>
              <a:rPr lang="en-US" altLang="ja-JP" dirty="0" smtClean="0"/>
              <a:t>report</a:t>
            </a:r>
            <a:endParaRPr lang="ja-JP" altLang="en-US" dirty="0" smtClean="0"/>
          </a:p>
          <a:p>
            <a:r>
              <a:rPr lang="en-US" altLang="ja-JP" dirty="0" smtClean="0"/>
              <a:t>Comment resolution</a:t>
            </a:r>
          </a:p>
          <a:p>
            <a:pPr lvl="1"/>
            <a:r>
              <a:rPr lang="en-US" altLang="ja-JP" dirty="0" smtClean="0"/>
              <a:t>Presentations</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12th,  </a:t>
            </a:r>
            <a:r>
              <a:rPr lang="en-US" altLang="ja-JP" dirty="0" smtClean="0"/>
              <a:t>2015 </a:t>
            </a:r>
            <a:r>
              <a:rPr lang="en-US" altLang="ja-JP" dirty="0" smtClean="0"/>
              <a:t>–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smtClean="0"/>
              <a:t>Comment </a:t>
            </a:r>
            <a:r>
              <a:rPr lang="en-US" altLang="ja-JP" dirty="0" smtClean="0"/>
              <a:t>resolution</a:t>
            </a:r>
          </a:p>
          <a:p>
            <a:r>
              <a:rPr lang="en-US" altLang="ja-JP" dirty="0" smtClean="0"/>
              <a:t>Recess until</a:t>
            </a:r>
            <a:r>
              <a:rPr lang="en-US" altLang="ja-JP" dirty="0" smtClean="0"/>
              <a:t> EVE</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8</a:t>
            </a:fld>
            <a:endParaRPr lang="en-US" altLang="ja-JP"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Jan 12th,  </a:t>
            </a:r>
            <a:r>
              <a:rPr lang="en-US" altLang="ja-JP" dirty="0" smtClean="0"/>
              <a:t>2015 </a:t>
            </a:r>
            <a:r>
              <a:rPr lang="en-US" altLang="ja-JP" dirty="0" smtClean="0"/>
              <a:t>–</a:t>
            </a:r>
            <a:r>
              <a:rPr lang="en-US" altLang="ja-JP" dirty="0" smtClean="0"/>
              <a:t> </a:t>
            </a:r>
            <a:r>
              <a:rPr lang="en-US" altLang="ja-JP" dirty="0" smtClean="0"/>
              <a:t>19</a:t>
            </a:r>
            <a:r>
              <a:rPr lang="en-US" altLang="ja-JP" dirty="0" smtClean="0"/>
              <a:t>:</a:t>
            </a:r>
            <a:r>
              <a:rPr lang="en-US" altLang="ja-JP" dirty="0" smtClean="0"/>
              <a:t>3</a:t>
            </a:r>
            <a:r>
              <a:rPr lang="en-US" altLang="ja-JP" dirty="0" smtClean="0"/>
              <a:t>0-</a:t>
            </a:r>
            <a:r>
              <a:rPr lang="en-US" altLang="ja-JP" dirty="0" smtClean="0"/>
              <a:t>21</a:t>
            </a:r>
            <a:r>
              <a:rPr lang="en-US" altLang="ja-JP" dirty="0" smtClean="0"/>
              <a:t>:</a:t>
            </a:r>
            <a:r>
              <a:rPr lang="en-US" altLang="ja-JP" dirty="0" smtClean="0"/>
              <a:t>3</a:t>
            </a:r>
            <a:r>
              <a:rPr lang="en-US" altLang="ja-JP" dirty="0" smtClean="0"/>
              <a:t>0</a:t>
            </a:r>
            <a:endParaRPr lang="en-US" altLang="ja-JP" dirty="0" smtClean="0"/>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endParaRPr lang="en-US" altLang="ja-JP" dirty="0" smtClean="0"/>
          </a:p>
          <a:p>
            <a:r>
              <a:rPr lang="en-US" altLang="ja-JP" dirty="0" smtClean="0"/>
              <a:t>Comment </a:t>
            </a:r>
            <a:r>
              <a:rPr lang="en-US" altLang="ja-JP" dirty="0" smtClean="0"/>
              <a:t>resolution</a:t>
            </a:r>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Jan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28036</TotalTime>
  <Words>2492</Words>
  <Application>Microsoft Macintosh PowerPoint</Application>
  <PresentationFormat>画面に合わせる (4:3)</PresentationFormat>
  <Paragraphs>367</Paragraphs>
  <Slides>28</Slides>
  <Notes>18</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802-11-Submission</vt:lpstr>
      <vt:lpstr>IEEE 802.11ai Fast Initial Link Setup  Agenda for Jan 2015 Atlanta</vt:lpstr>
      <vt:lpstr>Abstract</vt:lpstr>
      <vt:lpstr>Meeting Protocol</vt:lpstr>
      <vt:lpstr>Attendance</vt:lpstr>
      <vt:lpstr>Attendance, Voting &amp; Document Status</vt:lpstr>
      <vt:lpstr>IEEE 802.11 FILS TGai – Jan 2015 Atlanta</vt:lpstr>
      <vt:lpstr>Agenda  Monday Jan 12th ,  2015 – 10:30-12:30</vt:lpstr>
      <vt:lpstr>Agenda  Monday Jan 12th,  2015 – 16:00-18:00</vt:lpstr>
      <vt:lpstr>Agenda  Monday Jan 12th,  2015 – 19:30-21:30</vt:lpstr>
      <vt:lpstr>Agenda  Tuesday Jan 13th,  2015 – 10:30-12:30</vt:lpstr>
      <vt:lpstr>Agenda  Tuesday Jan 13th,  2015 – 16:00-18:00</vt:lpstr>
      <vt:lpstr>Agenda  Tuesday Jan 13th,  2015 – 19:30-21:30</vt:lpstr>
      <vt:lpstr>Agenda Wednesday Jan 14th ,  2015 – 13:30-15:30</vt:lpstr>
      <vt:lpstr>Agenda Wednesday Jan 14th ,  2015 – 16:00-18:00</vt:lpstr>
      <vt:lpstr>Agenda Thursday Jan 15th ,  2015 – 8:00-10:00</vt:lpstr>
      <vt:lpstr>Agenda Thursday Jan 15th ,  2015 – 13:30-15:30</vt:lpstr>
      <vt:lpstr>Agenda  Thursday  Jan 15th,  2015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Antonio</vt:lpstr>
      <vt:lpstr>Approve TGai teleconference meeting minutes of San Antonio to Atlanta meeting.</vt:lpstr>
      <vt:lpstr>Plan for March</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518</cp:revision>
  <cp:lastPrinted>1998-02-10T13:28:06Z</cp:lastPrinted>
  <dcterms:created xsi:type="dcterms:W3CDTF">2015-01-11T23:33:02Z</dcterms:created>
  <dcterms:modified xsi:type="dcterms:W3CDTF">2015-01-12T09:58:26Z</dcterms:modified>
  <cp:category/>
</cp:coreProperties>
</file>