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notesSlides/notesSlide17.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7.xml" ContentType="application/vnd.openxmlformats-officedocument.presentationml.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9"/>
  </p:notesMasterIdLst>
  <p:handoutMasterIdLst>
    <p:handoutMasterId r:id="rId30"/>
  </p:handoutMasterIdLst>
  <p:sldIdLst>
    <p:sldId id="269" r:id="rId2"/>
    <p:sldId id="257" r:id="rId3"/>
    <p:sldId id="296" r:id="rId4"/>
    <p:sldId id="297" r:id="rId5"/>
    <p:sldId id="298" r:id="rId6"/>
    <p:sldId id="429" r:id="rId7"/>
    <p:sldId id="451" r:id="rId8"/>
    <p:sldId id="455" r:id="rId9"/>
    <p:sldId id="456" r:id="rId10"/>
    <p:sldId id="459" r:id="rId11"/>
    <p:sldId id="463" r:id="rId12"/>
    <p:sldId id="458" r:id="rId13"/>
    <p:sldId id="461" r:id="rId14"/>
    <p:sldId id="462" r:id="rId15"/>
    <p:sldId id="464" r:id="rId16"/>
    <p:sldId id="343" r:id="rId17"/>
    <p:sldId id="272" r:id="rId18"/>
    <p:sldId id="416" r:id="rId19"/>
    <p:sldId id="417" r:id="rId20"/>
    <p:sldId id="418" r:id="rId21"/>
    <p:sldId id="419" r:id="rId22"/>
    <p:sldId id="420" r:id="rId23"/>
    <p:sldId id="305" r:id="rId24"/>
    <p:sldId id="322" r:id="rId25"/>
    <p:sldId id="426" r:id="rId26"/>
    <p:sldId id="435" r:id="rId27"/>
    <p:sldId id="293"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21992" autoAdjust="0"/>
    <p:restoredTop sz="86482" autoAdjust="0"/>
  </p:normalViewPr>
  <p:slideViewPr>
    <p:cSldViewPr showGuides="1">
      <p:cViewPr>
        <p:scale>
          <a:sx n="75" d="100"/>
          <a:sy n="75" d="100"/>
        </p:scale>
        <p:origin x="-1432" y="-528"/>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0"/>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handoutMaster" Target="handoutMasters/handoutMaster1.xml"/><Relationship Id="rId31" Type="http://schemas.openxmlformats.org/officeDocument/2006/relationships/printerSettings" Target="printerSettings/printerSettings1.bin"/><Relationship Id="rId32" Type="http://schemas.openxmlformats.org/officeDocument/2006/relationships/commentAuthors" Target="commentAuthor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16</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802.11-12/1001r0</a:t>
            </a:r>
            <a:endParaRPr lang="en-US"/>
          </a:p>
        </p:txBody>
      </p:sp>
      <p:sp>
        <p:nvSpPr>
          <p:cNvPr id="13315" name="Rectangle 3"/>
          <p:cNvSpPr>
            <a:spLocks noGrp="1" noChangeArrowheads="1"/>
          </p:cNvSpPr>
          <p:nvPr>
            <p:ph type="dt" sz="quarter" idx="1"/>
          </p:nvPr>
        </p:nvSpPr>
        <p:spPr>
          <a:xfrm>
            <a:off x="654050" y="95706"/>
            <a:ext cx="788014" cy="215444"/>
          </a:xfrm>
          <a:noFill/>
        </p:spPr>
        <p:txBody>
          <a:bodyPr/>
          <a:lstStyle/>
          <a:p>
            <a:r>
              <a:rPr lang="en-US" dirty="0" smtClean="0"/>
              <a:t>Sept  </a:t>
            </a:r>
            <a:r>
              <a:rPr lang="en-US" altLang="ja-JP" dirty="0" smtClean="0"/>
              <a:t>2013</a:t>
            </a:r>
            <a:endParaRPr lang="en-US" dirty="0"/>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21</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21</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25</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26</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Jan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Jan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Jan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4271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Jan 2015</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521547" y="332601"/>
            <a:ext cx="2923953"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802.11-14-1585-</a:t>
            </a:r>
            <a:r>
              <a:rPr lang="en-US" altLang="ja-JP" sz="1800" b="1" dirty="0" smtClean="0"/>
              <a:t>01</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22.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4" Type="http://schemas.openxmlformats.org/officeDocument/2006/relationships/hyperlink" Target="http://grouper.ieee.org/groups/802/PNP/approved/IEEE_802_LMSC_WG_PandP_approved_120604-v1.pdf" TargetMode="External"/><Relationship Id="rId5" Type="http://schemas.openxmlformats.org/officeDocument/2006/relationships/hyperlink" Target="https://mentor.ieee.org/802.11/documents?is_dcn=2&amp;is_year=2009" TargetMode="External"/><Relationship Id="rId6" Type="http://schemas.openxmlformats.org/officeDocument/2006/relationships/hyperlink" Target="https://mentor.ieee.org/802.11/dcn/13/11-13-0001-00-0000-802-11-operations-manual.docx" TargetMode="External"/><Relationship Id="rId7" Type="http://schemas.openxmlformats.org/officeDocument/2006/relationships/hyperlink" Target="http://www.ieee802.org/11/Rules/rule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hyperlink" Target="http://grouper.ieee.org/groups/802/11/SponsorBallots.html"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smtClean="0">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a:t>
            </a:r>
            <a:r>
              <a:rPr lang="en-US" altLang="ja-JP" dirty="0" smtClean="0">
                <a:ea typeface="ＭＳ Ｐゴシック" pitchFamily="-84" charset="-128"/>
                <a:cs typeface="ＭＳ Ｐゴシック" pitchFamily="-84" charset="-128"/>
              </a:rPr>
              <a:t>for</a:t>
            </a:r>
            <a:r>
              <a:rPr lang="en-US" altLang="ja-JP" dirty="0" smtClean="0">
                <a:ea typeface="ＭＳ Ｐゴシック" pitchFamily="-84" charset="-128"/>
                <a:cs typeface="ＭＳ Ｐゴシック" pitchFamily="-84" charset="-128"/>
              </a:rPr>
              <a:t> Jan 2015 Atlanta</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2014-12-06</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264590" cy="968692"/>
        </p:xfrm>
        <a:graphic>
          <a:graphicData uri="http://schemas.openxmlformats.org/drawingml/2006/table">
            <a:tbl>
              <a:tblPr/>
              <a:tblGrid>
                <a:gridCol w="1230312"/>
                <a:gridCol w="1777761"/>
                <a:gridCol w="2265898"/>
                <a:gridCol w="1392959"/>
                <a:gridCol w="1597660"/>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 Jan 13th,  </a:t>
            </a:r>
            <a:r>
              <a:rPr lang="en-US" altLang="ja-JP" dirty="0" smtClean="0"/>
              <a:t>2015 </a:t>
            </a:r>
            <a:r>
              <a:rPr lang="en-US" altLang="ja-JP" dirty="0" smtClean="0"/>
              <a:t>– </a:t>
            </a:r>
            <a:r>
              <a:rPr lang="en-US" altLang="ja-JP" dirty="0" smtClean="0"/>
              <a:t>16:</a:t>
            </a:r>
            <a:r>
              <a:rPr lang="en-US" altLang="ja-JP" dirty="0" smtClean="0"/>
              <a:t>0</a:t>
            </a:r>
            <a:r>
              <a:rPr lang="en-US" altLang="ja-JP" dirty="0" smtClean="0"/>
              <a:t>0</a:t>
            </a:r>
            <a:r>
              <a:rPr lang="en-US" altLang="ja-JP" dirty="0" smtClean="0"/>
              <a:t>-</a:t>
            </a:r>
            <a:r>
              <a:rPr lang="en-US" altLang="ja-JP" dirty="0" smtClean="0"/>
              <a:t>18:</a:t>
            </a:r>
            <a:r>
              <a:rPr lang="en-US" altLang="ja-JP" dirty="0" smtClean="0"/>
              <a:t>0</a:t>
            </a:r>
            <a:r>
              <a:rPr lang="en-US" altLang="ja-JP" dirty="0" smtClean="0"/>
              <a:t>0</a:t>
            </a:r>
            <a:endParaRPr lang="en-US" altLang="ja-JP" dirty="0" smtClean="0"/>
          </a:p>
        </p:txBody>
      </p:sp>
      <p:sp>
        <p:nvSpPr>
          <p:cNvPr id="26627" name="Content Placeholder 2"/>
          <p:cNvSpPr>
            <a:spLocks noGrp="1"/>
          </p:cNvSpPr>
          <p:nvPr>
            <p:ph idx="1"/>
          </p:nvPr>
        </p:nvSpPr>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resolution</a:t>
            </a:r>
          </a:p>
          <a:p>
            <a:r>
              <a:rPr lang="en-US" altLang="ja-JP" dirty="0" smtClean="0"/>
              <a:t>Recess until</a:t>
            </a:r>
            <a:r>
              <a:rPr lang="en-US" altLang="ja-JP" dirty="0" smtClean="0"/>
              <a:t> </a:t>
            </a:r>
            <a:r>
              <a:rPr lang="en-US" altLang="ja-JP" dirty="0" smtClean="0"/>
              <a:t>EVE</a:t>
            </a:r>
            <a:endParaRPr lang="en-US" altLang="ja-JP" dirty="0" smtClean="0"/>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Jan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10</a:t>
            </a:fld>
            <a:endParaRPr lang="en-US" altLang="ja-JP"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 Jan 13th,  </a:t>
            </a:r>
            <a:r>
              <a:rPr lang="en-US" altLang="ja-JP" dirty="0" smtClean="0"/>
              <a:t>2015 </a:t>
            </a:r>
            <a:r>
              <a:rPr lang="en-US" altLang="ja-JP" dirty="0" smtClean="0"/>
              <a:t>– </a:t>
            </a:r>
            <a:r>
              <a:rPr lang="en-US" altLang="ja-JP" dirty="0" smtClean="0"/>
              <a:t>19:</a:t>
            </a:r>
            <a:r>
              <a:rPr lang="en-US" altLang="ja-JP" dirty="0" smtClean="0"/>
              <a:t>30</a:t>
            </a:r>
            <a:r>
              <a:rPr lang="en-US" altLang="ja-JP" dirty="0" smtClean="0"/>
              <a:t>-</a:t>
            </a:r>
            <a:r>
              <a:rPr lang="en-US" altLang="ja-JP" dirty="0" smtClean="0"/>
              <a:t>21</a:t>
            </a:r>
            <a:r>
              <a:rPr lang="en-US" altLang="ja-JP" dirty="0" smtClean="0"/>
              <a:t>:</a:t>
            </a:r>
            <a:r>
              <a:rPr lang="en-US" altLang="ja-JP" dirty="0" smtClean="0"/>
              <a:t>30</a:t>
            </a:r>
          </a:p>
        </p:txBody>
      </p:sp>
      <p:sp>
        <p:nvSpPr>
          <p:cNvPr id="26627" name="Content Placeholder 2"/>
          <p:cNvSpPr>
            <a:spLocks noGrp="1"/>
          </p:cNvSpPr>
          <p:nvPr>
            <p:ph idx="1"/>
          </p:nvPr>
        </p:nvSpPr>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resolution</a:t>
            </a:r>
          </a:p>
          <a:p>
            <a:r>
              <a:rPr lang="en-US" altLang="ja-JP" dirty="0" smtClean="0"/>
              <a:t>Recess until</a:t>
            </a:r>
            <a:r>
              <a:rPr lang="en-US" altLang="ja-JP" dirty="0" smtClean="0"/>
              <a:t> </a:t>
            </a:r>
            <a:r>
              <a:rPr lang="en-US" altLang="ja-JP" dirty="0" smtClean="0"/>
              <a:t>Wednesday PM1</a:t>
            </a:r>
            <a:endParaRPr lang="en-US" altLang="ja-JP" dirty="0" smtClean="0"/>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Jan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11</a:t>
            </a:fld>
            <a:endParaRPr lang="en-US" altLang="ja-JP"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Jan </a:t>
            </a:r>
            <a:r>
              <a:rPr lang="en-US" altLang="ja-JP" dirty="0" smtClean="0">
                <a:ea typeface="ＭＳ Ｐゴシック" pitchFamily="-84" charset="-128"/>
                <a:cs typeface="ＭＳ Ｐゴシック" pitchFamily="-84" charset="-128"/>
              </a:rPr>
              <a:t>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2015 </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13:</a:t>
            </a:r>
            <a:r>
              <a:rPr lang="en-US" altLang="ja-JP" dirty="0" smtClean="0">
                <a:ea typeface="ＭＳ Ｐゴシック" pitchFamily="-84" charset="-128"/>
                <a:cs typeface="ＭＳ Ｐゴシック" pitchFamily="-84" charset="-128"/>
              </a:rPr>
              <a:t>3</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15:</a:t>
            </a:r>
            <a:r>
              <a:rPr lang="en-US" altLang="ja-JP" dirty="0" smtClean="0">
                <a:ea typeface="ＭＳ Ｐゴシック" pitchFamily="-84" charset="-128"/>
                <a:cs typeface="ＭＳ Ｐゴシック" pitchFamily="-84" charset="-128"/>
              </a:rPr>
              <a:t>3</a:t>
            </a:r>
            <a:r>
              <a:rPr lang="en-US" altLang="ja-JP" dirty="0" smtClean="0">
                <a:ea typeface="ＭＳ Ｐゴシック" pitchFamily="-84" charset="-128"/>
                <a:cs typeface="ＭＳ Ｐゴシック" pitchFamily="-84" charset="-128"/>
              </a:rPr>
              <a:t>0</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	</a:t>
            </a:r>
            <a:endParaRPr lang="ja-JP" altLang="en-US" dirty="0" smtClean="0"/>
          </a:p>
          <a:p>
            <a:pPr>
              <a:defRPr/>
            </a:pPr>
            <a:r>
              <a:rPr lang="en-US" altLang="ja-JP" dirty="0" smtClean="0"/>
              <a:t>Recess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Jan 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a:t>
            </a:r>
            <a:r>
              <a:rPr lang="en-US" altLang="ja-JP" dirty="0" smtClean="0">
                <a:ea typeface="ＭＳ Ｐゴシック" pitchFamily="-84" charset="-128"/>
                <a:cs typeface="ＭＳ Ｐゴシック" pitchFamily="-84" charset="-128"/>
              </a:rPr>
              <a:t>2015 </a:t>
            </a:r>
            <a:r>
              <a:rPr lang="en-US" altLang="ja-JP" dirty="0" smtClean="0">
                <a:ea typeface="ＭＳ Ｐゴシック" pitchFamily="-84" charset="-128"/>
                <a:cs typeface="ＭＳ Ｐゴシック" pitchFamily="-84" charset="-128"/>
              </a:rPr>
              <a:t>– 16:00-18:00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	</a:t>
            </a:r>
            <a:endParaRPr lang="ja-JP" altLang="en-US" dirty="0" smtClean="0"/>
          </a:p>
          <a:p>
            <a:pPr>
              <a:defRPr/>
            </a:pPr>
            <a:r>
              <a:rPr lang="en-US" altLang="ja-JP" dirty="0" smtClean="0"/>
              <a:t>Recess Thursday AM1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Jan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a:t>
            </a:r>
            <a:r>
              <a:rPr lang="en-US" altLang="ja-JP" dirty="0" smtClean="0">
                <a:ea typeface="ＭＳ Ｐゴシック" pitchFamily="-84" charset="-128"/>
                <a:cs typeface="ＭＳ Ｐゴシック" pitchFamily="-84" charset="-128"/>
              </a:rPr>
              <a:t>2015 </a:t>
            </a:r>
            <a:r>
              <a:rPr lang="en-US" altLang="ja-JP" dirty="0" smtClean="0">
                <a:ea typeface="ＭＳ Ｐゴシック" pitchFamily="-84" charset="-128"/>
                <a:cs typeface="ＭＳ Ｐゴシック" pitchFamily="-84" charset="-128"/>
              </a:rPr>
              <a:t>– 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	</a:t>
            </a:r>
            <a:endParaRPr lang="ja-JP" altLang="en-US" dirty="0" smtClean="0"/>
          </a:p>
          <a:p>
            <a:pPr>
              <a:defRPr/>
            </a:pPr>
            <a:r>
              <a:rPr lang="en-US" altLang="ja-JP" dirty="0" smtClean="0"/>
              <a:t>Recess PM1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Jan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a:t>
            </a:r>
            <a:r>
              <a:rPr lang="en-US" altLang="ja-JP" dirty="0" smtClean="0">
                <a:ea typeface="ＭＳ Ｐゴシック" pitchFamily="-84" charset="-128"/>
                <a:cs typeface="ＭＳ Ｐゴシック" pitchFamily="-84" charset="-128"/>
              </a:rPr>
              <a:t>2015 </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 13:</a:t>
            </a:r>
            <a:r>
              <a:rPr lang="en-US" altLang="ja-JP" dirty="0" smtClean="0">
                <a:ea typeface="ＭＳ Ｐゴシック" pitchFamily="-84" charset="-128"/>
                <a:cs typeface="ＭＳ Ｐゴシック" pitchFamily="-84" charset="-128"/>
              </a:rPr>
              <a:t>3</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15:</a:t>
            </a:r>
            <a:r>
              <a:rPr lang="en-US" altLang="ja-JP" dirty="0" smtClean="0">
                <a:ea typeface="ＭＳ Ｐゴシック" pitchFamily="-84" charset="-128"/>
                <a:cs typeface="ＭＳ Ｐゴシック" pitchFamily="-84" charset="-128"/>
              </a:rPr>
              <a:t>3</a:t>
            </a:r>
            <a:r>
              <a:rPr lang="en-US" altLang="ja-JP" dirty="0" smtClean="0">
                <a:ea typeface="ＭＳ Ｐゴシック" pitchFamily="-84" charset="-128"/>
                <a:cs typeface="ＭＳ Ｐゴシック" pitchFamily="-84" charset="-128"/>
              </a:rPr>
              <a:t>0</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	</a:t>
            </a:r>
            <a:endParaRPr lang="ja-JP" altLang="en-US" dirty="0" smtClean="0"/>
          </a:p>
          <a:p>
            <a:pPr>
              <a:defRPr/>
            </a:pPr>
            <a:r>
              <a:rPr lang="en-US" altLang="ja-JP" dirty="0" smtClean="0"/>
              <a:t>Recess </a:t>
            </a:r>
            <a:r>
              <a:rPr lang="en-US" altLang="ja-JP" dirty="0" smtClean="0"/>
              <a:t>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t>Agenda </a:t>
            </a:r>
            <a:br>
              <a:rPr lang="en-US" altLang="ja-JP" dirty="0" smtClean="0"/>
            </a:br>
            <a:r>
              <a:rPr lang="en-US" altLang="ja-JP" dirty="0" smtClean="0"/>
              <a:t>Thursday  Jan 15</a:t>
            </a:r>
            <a:r>
              <a:rPr lang="en-US" altLang="ja-JP" baseline="30000" dirty="0" smtClean="0">
                <a:ea typeface="ＭＳ Ｐゴシック" pitchFamily="-84" charset="-128"/>
                <a:cs typeface="ＭＳ Ｐゴシック" pitchFamily="-84" charset="-128"/>
              </a:rPr>
              <a:t>th</a:t>
            </a:r>
            <a:r>
              <a:rPr lang="en-US" altLang="ja-JP" dirty="0" smtClean="0"/>
              <a:t>,  </a:t>
            </a:r>
            <a:r>
              <a:rPr lang="en-US" altLang="ja-JP" dirty="0" smtClean="0"/>
              <a:t>2015 </a:t>
            </a:r>
            <a:r>
              <a:rPr lang="en-US" altLang="ja-JP" dirty="0" smtClean="0"/>
              <a:t>– </a:t>
            </a:r>
            <a:r>
              <a:rPr lang="en-US" altLang="ja-JP" dirty="0" smtClean="0"/>
              <a:t>16:</a:t>
            </a:r>
            <a:r>
              <a:rPr lang="en-US" altLang="ja-JP" dirty="0" smtClean="0"/>
              <a:t>0</a:t>
            </a:r>
            <a:r>
              <a:rPr lang="en-US" altLang="ja-JP" dirty="0" smtClean="0"/>
              <a:t>0</a:t>
            </a:r>
            <a:r>
              <a:rPr lang="en-US" altLang="ja-JP" dirty="0" smtClean="0"/>
              <a:t>-</a:t>
            </a:r>
            <a:r>
              <a:rPr lang="en-US" altLang="ja-JP" dirty="0" smtClean="0"/>
              <a:t>18:00</a:t>
            </a:r>
            <a:endParaRPr lang="en-US" altLang="ja-JP" dirty="0" smtClean="0"/>
          </a:p>
        </p:txBody>
      </p:sp>
      <p:sp>
        <p:nvSpPr>
          <p:cNvPr id="45059" name="Content Placeholder 2"/>
          <p:cNvSpPr>
            <a:spLocks noGrp="1"/>
          </p:cNvSpPr>
          <p:nvPr>
            <p:ph idx="1"/>
          </p:nvPr>
        </p:nvSpPr>
        <p:spPr>
          <a:xfrm>
            <a:off x="685800" y="1981200"/>
            <a:ext cx="7772400" cy="4495800"/>
          </a:xfrm>
        </p:spPr>
        <p:txBody>
          <a:bodyPr>
            <a:normAutofit/>
          </a:bodyPr>
          <a:lstStyle/>
          <a:p>
            <a:r>
              <a:rPr lang="en-US" altLang="ja-JP" dirty="0" err="1" smtClean="0"/>
              <a:t>TGai</a:t>
            </a:r>
            <a:r>
              <a:rPr lang="en-US" altLang="ja-JP" dirty="0" smtClean="0"/>
              <a:t> MEETING CALLED TO ORDER</a:t>
            </a:r>
          </a:p>
          <a:p>
            <a:r>
              <a:rPr lang="en-US" altLang="ja-JP" dirty="0" smtClean="0"/>
              <a:t>Modify and/or Approve Agenda</a:t>
            </a:r>
          </a:p>
          <a:p>
            <a:r>
              <a:rPr lang="en-US" altLang="ja-JP" dirty="0" smtClean="0"/>
              <a:t>Comment resolution</a:t>
            </a:r>
          </a:p>
          <a:p>
            <a:r>
              <a:rPr lang="en-US" altLang="ja-JP" dirty="0" smtClean="0"/>
              <a:t>Plan for March</a:t>
            </a:r>
          </a:p>
          <a:p>
            <a:r>
              <a:rPr lang="en-US" altLang="ja-JP" dirty="0" smtClean="0"/>
              <a:t>TIME line of task group</a:t>
            </a:r>
          </a:p>
          <a:p>
            <a:r>
              <a:rPr lang="en-US" altLang="ja-JP" dirty="0" smtClean="0"/>
              <a:t>Plan for Teleconference </a:t>
            </a:r>
          </a:p>
          <a:p>
            <a:r>
              <a:rPr lang="en-US" altLang="ja-JP" dirty="0" smtClean="0"/>
              <a:t>Unfinished businesses</a:t>
            </a:r>
          </a:p>
          <a:p>
            <a:r>
              <a:rPr lang="en-US" altLang="ja-JP" dirty="0" smtClean="0"/>
              <a:t>New Businesses </a:t>
            </a:r>
          </a:p>
          <a:p>
            <a:r>
              <a:rPr lang="en-US" altLang="ja-JP" dirty="0" smtClean="0"/>
              <a:t>Adjourn</a:t>
            </a:r>
          </a:p>
        </p:txBody>
      </p:sp>
      <p:sp>
        <p:nvSpPr>
          <p:cNvPr id="45060" name="Date Placeholder 3"/>
          <p:cNvSpPr>
            <a:spLocks noGrp="1"/>
          </p:cNvSpPr>
          <p:nvPr>
            <p:ph type="dt" sz="quarter" idx="10"/>
          </p:nvPr>
        </p:nvSpPr>
        <p:spPr>
          <a:xfrm>
            <a:off x="696913" y="332601"/>
            <a:ext cx="968076" cy="276999"/>
          </a:xfrm>
        </p:spPr>
        <p:txBody>
          <a:bodyPr/>
          <a:lstStyle/>
          <a:p>
            <a:r>
              <a:rPr lang="en-US" altLang="ja-JP" smtClean="0"/>
              <a:t>Jan 2015</a:t>
            </a:r>
            <a:endParaRPr lang="en-US" altLang="ja-JP" dirty="0" smtClean="0"/>
          </a:p>
        </p:txBody>
      </p:sp>
      <p:sp>
        <p:nvSpPr>
          <p:cNvPr id="45062" name="Slide Number Placeholder 4"/>
          <p:cNvSpPr>
            <a:spLocks noGrp="1"/>
          </p:cNvSpPr>
          <p:nvPr>
            <p:ph type="sldNum" sz="quarter" idx="12"/>
          </p:nvPr>
        </p:nvSpPr>
        <p:spPr/>
        <p:txBody>
          <a:bodyPr/>
          <a:lstStyle/>
          <a:p>
            <a:r>
              <a:rPr lang="en-US" altLang="ja-JP" smtClean="0"/>
              <a:t>Slide </a:t>
            </a:r>
            <a:fld id="{EDB92579-3EBA-6B47-B8A6-4F3F25F56FA3}" type="slidenum">
              <a:rPr lang="en-US" altLang="ja-JP" smtClean="0"/>
              <a:pPr/>
              <a:t>16</a:t>
            </a:fld>
            <a:endParaRPr lang="en-US" altLang="ja-JP"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a:t>
            </a:r>
            <a:r>
              <a:rPr kumimoji="0" lang="en-US" altLang="ja-JP" sz="1100" dirty="0" smtClean="0"/>
              <a:t>(</a:t>
            </a:r>
            <a:r>
              <a:rPr kumimoji="0" lang="en-US" altLang="ja-JP" sz="1100" dirty="0" err="1" smtClean="0"/>
              <a:t>Koden</a:t>
            </a:r>
            <a:r>
              <a:rPr kumimoji="0" lang="en-US" altLang="ja-JP" sz="1100" dirty="0" smtClean="0"/>
              <a:t> Techno Info K.K.) </a:t>
            </a:r>
            <a:endParaRPr kumimoji="0" lang="en-US" altLang="ja-JP" sz="1100" dirty="0"/>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a:t>
            </a:r>
            <a:r>
              <a:rPr kumimoji="0" lang="en-US" altLang="ja-JP" sz="1100" dirty="0" smtClean="0"/>
              <a:t>	Lee Armstrong (</a:t>
            </a:r>
            <a:r>
              <a:rPr kumimoji="0" lang="en-US" altLang="ja-JP" sz="1100" dirty="0" err="1" smtClean="0"/>
              <a:t>DOT),Ping</a:t>
            </a:r>
            <a:r>
              <a:rPr kumimoji="0" lang="en-US" altLang="ja-JP" sz="1100" dirty="0" smtClean="0"/>
              <a:t> Fang (</a:t>
            </a:r>
            <a:r>
              <a:rPr kumimoji="0" lang="en-US" altLang="ja-JP" sz="1100" dirty="0" err="1" smtClean="0"/>
              <a:t>Huawei</a:t>
            </a:r>
            <a:r>
              <a:rPr kumimoji="0" lang="en-US" altLang="ja-JP" sz="1100" dirty="0" smtClean="0"/>
              <a:t>)</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17</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xfrm>
            <a:off x="696913" y="332601"/>
            <a:ext cx="968076" cy="276999"/>
          </a:xfrm>
          <a:noFill/>
        </p:spPr>
        <p:txBody>
          <a:bodyPr/>
          <a:lstStyle/>
          <a:p>
            <a:r>
              <a:rPr lang="en-US" altLang="ja-JP" smtClean="0"/>
              <a:t>Jan 2015</a:t>
            </a:r>
            <a:endParaRPr lang="en-US" dirty="0"/>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18</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xfrm>
            <a:off x="696913" y="332601"/>
            <a:ext cx="968076" cy="276999"/>
          </a:xfrm>
          <a:noFill/>
        </p:spPr>
        <p:txBody>
          <a:bodyPr/>
          <a:lstStyle/>
          <a:p>
            <a:r>
              <a:rPr lang="en-US" altLang="ja-JP" smtClean="0"/>
              <a:t>Jan 2015</a:t>
            </a:r>
            <a:endParaRPr lang="en-US" dirty="0"/>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19</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smtClean="0">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Jan 2015, Atlanta</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xfrm>
            <a:off x="696913" y="332601"/>
            <a:ext cx="968076" cy="276999"/>
          </a:xfrm>
          <a:noFill/>
        </p:spPr>
        <p:txBody>
          <a:bodyPr/>
          <a:lstStyle/>
          <a:p>
            <a:r>
              <a:rPr lang="en-US" altLang="ja-JP" smtClean="0"/>
              <a:t>Jan 2015</a:t>
            </a:r>
            <a:endParaRPr lang="en-US" dirty="0"/>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20</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3" y="332601"/>
            <a:ext cx="968076" cy="276999"/>
          </a:xfrm>
          <a:noFill/>
        </p:spPr>
        <p:txBody>
          <a:bodyPr/>
          <a:lstStyle/>
          <a:p>
            <a:r>
              <a:rPr lang="en-US" altLang="ja-JP" smtClean="0"/>
              <a:t>Jan 2015</a:t>
            </a:r>
            <a:endParaRPr lang="en-US" dirty="0"/>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21</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dirty="0">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All 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a:t>
            </a:r>
            <a:r>
              <a:rPr lang="en-GB" b="1" dirty="0" smtClean="0">
                <a:solidFill>
                  <a:srgbClr val="000099"/>
                </a:solidFill>
                <a:latin typeface="Arial" charset="0"/>
              </a:rPr>
              <a:t>In</a:t>
            </a:r>
            <a:r>
              <a:rPr lang="en-US" altLang="ja-JP" b="1" dirty="0" smtClean="0">
                <a:solidFill>
                  <a:srgbClr val="000099"/>
                </a:solidFill>
                <a:latin typeface="Arial" charset="0"/>
              </a:rPr>
              <a:t>Jan</a:t>
            </a:r>
            <a:r>
              <a:rPr lang="en-GB" b="1" dirty="0" err="1" smtClean="0">
                <a:solidFill>
                  <a:srgbClr val="000099"/>
                </a:solidFill>
                <a:latin typeface="Arial" charset="0"/>
              </a:rPr>
              <a:t>ation</a:t>
            </a:r>
            <a:r>
              <a:rPr lang="en-GB" b="1" dirty="0">
                <a:solidFill>
                  <a:srgbClr val="000099"/>
                </a:solidFill>
                <a:latin typeface="Arial" charset="0"/>
              </a:rPr>
              <a:t>: What You Need to Know about the IEEE Standards Association's Antitrust and Competition Policy”</a:t>
            </a:r>
            <a:r>
              <a:rPr lang="en-US" b="1" dirty="0">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xfrm>
            <a:off x="696913" y="332601"/>
            <a:ext cx="968076" cy="276999"/>
          </a:xfrm>
          <a:noFill/>
        </p:spPr>
        <p:txBody>
          <a:bodyPr/>
          <a:lstStyle/>
          <a:p>
            <a:r>
              <a:rPr lang="en-US" altLang="ja-JP" smtClean="0"/>
              <a:t>Jan 2015</a:t>
            </a:r>
            <a:endParaRPr lang="en-US" dirty="0"/>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22</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381000" y="1219200"/>
            <a:ext cx="87630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a:t>
            </a:r>
            <a:endParaRPr lang="en-US" sz="2000" dirty="0" smtClean="0"/>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endParaRPr lang="en-US" sz="2000" dirty="0" smtClean="0"/>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endParaRPr lang="en-US" sz="1600" dirty="0" smtClean="0"/>
          </a:p>
          <a:p>
            <a:pPr lvl="1"/>
            <a:r>
              <a:rPr lang="en-US" altLang="ja-JP" sz="1800" dirty="0" smtClean="0">
                <a:hlinkClick r:id="rId6"/>
              </a:rPr>
              <a:t>https://mentor.ieee.org/802.11/dcn/13/11-13-0001-00-0000-802-11-operations-manual.docx</a:t>
            </a:r>
            <a:endParaRPr lang="en-US" sz="1800" dirty="0" smtClean="0"/>
          </a:p>
          <a:p>
            <a:pPr>
              <a:buFontTx/>
              <a:buNone/>
            </a:pPr>
            <a:r>
              <a:rPr lang="en-US" sz="2000" dirty="0" smtClean="0"/>
              <a:t>Policies and Procedures hierarchy</a:t>
            </a:r>
          </a:p>
          <a:p>
            <a:pPr lvl="1"/>
            <a:r>
              <a:rPr lang="en-US" sz="1800" dirty="0" smtClean="0">
                <a:hlinkClick r:id="rId7"/>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 </a:t>
            </a:r>
            <a:br>
              <a:rPr lang="en-US" altLang="ja-JP" dirty="0" smtClean="0"/>
            </a:br>
            <a:r>
              <a:rPr lang="en-US" altLang="ja-JP" dirty="0" smtClean="0"/>
              <a:t>San Antonio</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San Antonio meeting</a:t>
            </a:r>
            <a:r>
              <a:rPr lang="en-GB" altLang="ja-JP" dirty="0" smtClean="0">
                <a:ea typeface="ＭＳ Ｐゴシック" pitchFamily="-84" charset="-128"/>
                <a:cs typeface="ＭＳ Ｐゴシック" pitchFamily="-84" charset="-128"/>
              </a:rPr>
              <a:t>:</a:t>
            </a:r>
          </a:p>
          <a:p>
            <a:r>
              <a:rPr lang="en-US" altLang="ja-JP" dirty="0" smtClean="0">
                <a:solidFill>
                  <a:schemeClr val="accent1"/>
                </a:solidFill>
              </a:rPr>
              <a:t>Moved: Hitoshi Morioka	</a:t>
            </a:r>
          </a:p>
          <a:p>
            <a:pPr>
              <a:defRPr/>
            </a:pPr>
            <a:r>
              <a:rPr lang="en-US" altLang="ja-JP" dirty="0" smtClean="0">
                <a:solidFill>
                  <a:schemeClr val="accent1"/>
                </a:solidFill>
              </a:rPr>
              <a:t>Seconded: Marc </a:t>
            </a:r>
            <a:r>
              <a:rPr lang="en-US" altLang="ja-JP" dirty="0" err="1" smtClean="0">
                <a:solidFill>
                  <a:schemeClr val="accent1"/>
                </a:solidFill>
              </a:rPr>
              <a:t>Emmelmann</a:t>
            </a:r>
            <a:endParaRPr lang="en-US" altLang="ja-JP" dirty="0" smtClean="0">
              <a:solidFill>
                <a:schemeClr val="accent1"/>
              </a:solidFill>
            </a:endParaRPr>
          </a:p>
          <a:p>
            <a:r>
              <a:rPr lang="en-US" altLang="ja-JP" dirty="0" smtClean="0">
                <a:solidFill>
                  <a:schemeClr val="accent1"/>
                </a:solidFill>
                <a:ea typeface="ＭＳ Ｐゴシック" pitchFamily="-84" charset="-128"/>
                <a:cs typeface="ＭＳ Ｐゴシック" pitchFamily="-84" charset="-128"/>
              </a:rPr>
              <a:t>Approved  by unanimous consent</a:t>
            </a:r>
          </a:p>
          <a:p>
            <a:pPr lvl="1">
              <a:defRPr/>
            </a:pPr>
            <a:endParaRPr lang="en-US" altLang="ja-JP" dirty="0" smtClean="0">
              <a:solidFill>
                <a:srgbClr val="000000"/>
              </a:solidFill>
            </a:endParaRPr>
          </a:p>
          <a:p>
            <a:pPr>
              <a:buFontTx/>
              <a:buNone/>
            </a:pPr>
            <a:endParaRPr lang="en-US" altLang="ja-JP" dirty="0" smtClean="0">
              <a:solidFill>
                <a:srgbClr val="000000"/>
              </a:solidFill>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smtClean="0">
              <a:latin typeface="Times New Roman" pitchFamily="-84" charset="0"/>
            </a:endParaRP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San Antonio to Atlanta meeting.</a:t>
            </a:r>
          </a:p>
        </p:txBody>
      </p:sp>
      <p:sp>
        <p:nvSpPr>
          <p:cNvPr id="58371" name="コンテンツ プレースホルダ 2"/>
          <p:cNvSpPr>
            <a:spLocks noGrp="1"/>
          </p:cNvSpPr>
          <p:nvPr>
            <p:ph idx="1"/>
          </p:nvPr>
        </p:nvSpPr>
        <p:spPr>
          <a:xfrm>
            <a:off x="685800" y="2209800"/>
            <a:ext cx="7086600" cy="3581400"/>
          </a:xfrm>
        </p:spPr>
        <p:txBody>
          <a:bodyPr>
            <a:normAutofit/>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San Antonio to Atlanta meeting.</a:t>
            </a:r>
          </a:p>
          <a:p>
            <a:pPr>
              <a:defRPr/>
            </a:pPr>
            <a:r>
              <a:rPr lang="en-US" altLang="ja-JP" dirty="0" smtClean="0">
                <a:solidFill>
                  <a:schemeClr val="accent1"/>
                </a:solidFill>
              </a:rPr>
              <a:t>Moved: Hitoshi Morioka</a:t>
            </a:r>
          </a:p>
          <a:p>
            <a:pPr>
              <a:defRPr/>
            </a:pPr>
            <a:r>
              <a:rPr lang="en-US" altLang="ja-JP" dirty="0" smtClean="0">
                <a:solidFill>
                  <a:schemeClr val="accent1"/>
                </a:solidFill>
              </a:rPr>
              <a:t>Seconded: Marc </a:t>
            </a:r>
            <a:r>
              <a:rPr lang="en-US" altLang="ja-JP" dirty="0" err="1" smtClean="0">
                <a:solidFill>
                  <a:schemeClr val="accent1"/>
                </a:solidFill>
              </a:rPr>
              <a:t>Emmelmann</a:t>
            </a:r>
            <a:endParaRPr lang="en-US" altLang="ja-JP" dirty="0" smtClean="0">
              <a:solidFill>
                <a:schemeClr val="accent1"/>
              </a:solidFill>
            </a:endParaRPr>
          </a:p>
          <a:p>
            <a:pPr>
              <a:buNone/>
              <a:defRPr/>
            </a:pPr>
            <a:endParaRPr lang="en-US" altLang="ja-JP" dirty="0" smtClean="0">
              <a:solidFill>
                <a:schemeClr val="accent1"/>
              </a:solidFill>
            </a:endParaRPr>
          </a:p>
          <a:p>
            <a:pPr>
              <a:defRPr/>
            </a:pPr>
            <a:r>
              <a:rPr lang="en-US" altLang="ja-JP" dirty="0" smtClean="0">
                <a:solidFill>
                  <a:schemeClr val="accent1"/>
                </a:solidFill>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smtClean="0">
              <a:latin typeface="Times New Roman" pitchFamily="-84" charset="0"/>
            </a:endParaRP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 March</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 </a:t>
            </a:r>
            <a:r>
              <a:rPr lang="en-US" altLang="ja-JP" sz="2800" dirty="0" err="1" smtClean="0"/>
              <a:t>Recirc</a:t>
            </a:r>
            <a:r>
              <a:rPr lang="en-US" altLang="ja-JP" sz="2800" dirty="0" smtClean="0"/>
              <a:t> LB</a:t>
            </a:r>
          </a:p>
          <a:p>
            <a:pPr lvl="1"/>
            <a:r>
              <a:rPr lang="en-US" altLang="ja-JP" sz="2800" dirty="0" smtClean="0"/>
              <a:t>Approve to forward the draft to Sponsor Ballots </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May</a:t>
            </a:r>
          </a:p>
          <a:p>
            <a:pPr lvl="1"/>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a:latin typeface="Times New Roman" pitchFamily="-84"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25</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Mar14/Sep14/Jan15</a:t>
            </a:r>
          </a:p>
          <a:p>
            <a:pPr lvl="1"/>
            <a:r>
              <a:rPr lang="en-US" altLang="ja-JP" dirty="0" smtClean="0"/>
              <a:t>MEC Done				Nov14		</a:t>
            </a:r>
          </a:p>
          <a:p>
            <a:pPr lvl="1"/>
            <a:r>
              <a:rPr lang="en-US" altLang="ja-JP" dirty="0" smtClean="0"/>
              <a:t>Form Sponsor Ballot Pool / Reform	            	Mar15</a:t>
            </a:r>
          </a:p>
          <a:p>
            <a:pPr lvl="1"/>
            <a:r>
              <a:rPr lang="en-US" altLang="ja-JP" dirty="0" smtClean="0"/>
              <a:t>IEEE-SA Sponsor Ballots Initial / </a:t>
            </a:r>
            <a:r>
              <a:rPr lang="en-US" altLang="ja-JP" dirty="0" err="1" smtClean="0"/>
              <a:t>Recirc</a:t>
            </a:r>
            <a:r>
              <a:rPr lang="en-US" altLang="ja-JP" dirty="0" smtClean="0"/>
              <a:t>         Jul15/ Sep 15		</a:t>
            </a:r>
          </a:p>
          <a:p>
            <a:pPr lvl="1"/>
            <a:r>
              <a:rPr lang="en-US" altLang="ja-JP" dirty="0" smtClean="0"/>
              <a:t>Final 802.11 WG Approval	                             Nov 15</a:t>
            </a:r>
          </a:p>
          <a:p>
            <a:pPr lvl="1"/>
            <a:r>
              <a:rPr lang="en-US" altLang="ja-JP" dirty="0" smtClean="0"/>
              <a:t>final or Conditional 802 EC Approval           	Nov 15</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Mar 16</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smtClean="0">
                <a:latin typeface="Times New Roman" pitchFamily="-65" charset="0"/>
              </a:rPr>
              <a:t>Jan 2015</a:t>
            </a:r>
            <a:endParaRPr lang="en-US" altLang="ja-JP" dirty="0">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26</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7962900" cy="2362200"/>
          </a:xfrm>
        </p:spPr>
        <p:txBody>
          <a:bodyPr>
            <a:normAutofit fontScale="92500" lnSpcReduction="10000"/>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 between </a:t>
            </a:r>
            <a:r>
              <a:rPr lang="en-US" altLang="ja-JP" dirty="0" smtClean="0"/>
              <a:t>Oct  ??</a:t>
            </a:r>
            <a:r>
              <a:rPr lang="en-US" altLang="ja-JP" baseline="30000" dirty="0" err="1" smtClean="0"/>
              <a:t>th</a:t>
            </a:r>
            <a:r>
              <a:rPr lang="en-US" altLang="ja-JP" dirty="0" smtClean="0"/>
              <a:t> to Jan ??</a:t>
            </a:r>
            <a:r>
              <a:rPr lang="en-US" altLang="ja-JP" baseline="30000" dirty="0" err="1" smtClean="0"/>
              <a:t>st</a:t>
            </a:r>
            <a:r>
              <a:rPr lang="en-US" altLang="ja-JP" dirty="0" smtClean="0"/>
              <a:t>.</a:t>
            </a:r>
          </a:p>
          <a:p>
            <a:pPr lvl="1">
              <a:defRPr/>
            </a:pPr>
            <a:r>
              <a:rPr lang="en-US" altLang="ja-JP" dirty="0" smtClean="0"/>
              <a:t>Tuesdays 10:00 ET</a:t>
            </a:r>
            <a:endParaRPr lang="ja-JP" altLang="en-US" dirty="0" smtClean="0"/>
          </a:p>
          <a:p>
            <a:pPr lvl="1">
              <a:defRPr/>
            </a:pPr>
            <a:r>
              <a:rPr lang="en-US" altLang="ja-JP" dirty="0" smtClean="0"/>
              <a:t>Duration 1.0Hour</a:t>
            </a:r>
          </a:p>
          <a:p>
            <a:pPr lvl="1">
              <a:defRPr/>
            </a:pPr>
            <a:r>
              <a:rPr lang="en-US" altLang="ja-JP" dirty="0" smtClean="0"/>
              <a:t>Using WEB-EX that will be provided by Task Group Chair</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a:buNone/>
              <a:defRPr/>
            </a:pPr>
            <a:endParaRPr lang="en-US" altLang="ja-JP" dirty="0" smtClean="0">
              <a:solidFill>
                <a:schemeClr val="accent1"/>
              </a:solidFill>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smtClean="0">
              <a:latin typeface="Times New Roman" pitchFamily="-84" charset="0"/>
            </a:endParaRP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smtClean="0">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smtClean="0">
              <a:latin typeface="Times New Roman" pitchFamily="-84" charset="0"/>
            </a:endParaRP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smtClean="0">
              <a:latin typeface="Times New Roman" pitchFamily="-84" charset="0"/>
            </a:endParaRP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Jan </a:t>
            </a:r>
            <a:r>
              <a:rPr lang="en-US" altLang="ja-JP" sz="2900" dirty="0" smtClean="0">
                <a:ea typeface="ＭＳ Ｐゴシック" pitchFamily="-65" charset="-128"/>
                <a:cs typeface="ＭＳ Ｐゴシック" pitchFamily="-65" charset="-128"/>
              </a:rPr>
              <a:t>2015 Atlanta</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 </a:t>
            </a:r>
            <a:r>
              <a:rPr lang="en-US" altLang="ja-JP" sz="2800" dirty="0" err="1" smtClean="0"/>
              <a:t>Recirc</a:t>
            </a:r>
            <a:r>
              <a:rPr lang="en-US" altLang="ja-JP" sz="2800" dirty="0" smtClean="0"/>
              <a:t> LB</a:t>
            </a:r>
          </a:p>
          <a:p>
            <a:pPr lvl="1"/>
            <a:r>
              <a:rPr lang="en-US" altLang="ja-JP" sz="2800" dirty="0" smtClean="0"/>
              <a:t>Approve to forward the draft to WG </a:t>
            </a:r>
            <a:r>
              <a:rPr lang="en-US" altLang="ja-JP" sz="2800" dirty="0" err="1" smtClean="0"/>
              <a:t>Recirc</a:t>
            </a:r>
            <a:r>
              <a:rPr lang="en-US" altLang="ja-JP" sz="2800" dirty="0" smtClean="0"/>
              <a:t> LB</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March</a:t>
            </a:r>
          </a:p>
          <a:p>
            <a:pPr lvl="1"/>
            <a:endParaRPr lang="en-US" altLang="ja-JP" sz="2600" dirty="0" smtClean="0"/>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smtClean="0">
                <a:latin typeface="Times New Roman" pitchFamily="-65" charset="0"/>
              </a:rPr>
              <a:t>Jan 2015</a:t>
            </a:r>
            <a:endParaRPr lang="en-US" altLang="ja-JP">
              <a:latin typeface="Times New Roman" pitchFamily="-65"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6</a:t>
            </a:fld>
            <a:endParaRPr lang="en-US" altLang="ja-JP">
              <a:latin typeface="Times New Roman" pitchFamily="-65"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a:t>
            </a:r>
            <a:r>
              <a:rPr lang="en-US" altLang="ja-JP" dirty="0" smtClean="0"/>
              <a:t> </a:t>
            </a:r>
            <a:br>
              <a:rPr lang="en-US" altLang="ja-JP" dirty="0" smtClean="0"/>
            </a:br>
            <a:r>
              <a:rPr lang="en-US" altLang="ja-JP" dirty="0" smtClean="0"/>
              <a:t>Monday Jan 12th ,  </a:t>
            </a:r>
            <a:r>
              <a:rPr lang="en-US" altLang="ja-JP" dirty="0" smtClean="0"/>
              <a:t>2015 </a:t>
            </a:r>
            <a:r>
              <a:rPr lang="en-US" altLang="ja-JP" dirty="0" smtClean="0"/>
              <a:t>–</a:t>
            </a:r>
            <a:r>
              <a:rPr lang="en-US" altLang="ja-JP" dirty="0" smtClean="0"/>
              <a:t> 10:30-12:</a:t>
            </a:r>
            <a:r>
              <a:rPr lang="en-US" altLang="ja-JP" dirty="0" smtClean="0"/>
              <a:t>3</a:t>
            </a:r>
            <a:r>
              <a:rPr lang="en-US" altLang="ja-JP" dirty="0" smtClean="0"/>
              <a:t>0</a:t>
            </a:r>
            <a:endParaRPr lang="en-US" altLang="ja-JP" dirty="0" smtClean="0"/>
          </a:p>
        </p:txBody>
      </p:sp>
      <p:sp>
        <p:nvSpPr>
          <p:cNvPr id="26627" name="Content Placeholder 2"/>
          <p:cNvSpPr>
            <a:spLocks noGrp="1"/>
          </p:cNvSpPr>
          <p:nvPr>
            <p:ph idx="1"/>
          </p:nvPr>
        </p:nvSpPr>
        <p:spPr/>
        <p:txBody>
          <a:bodyPr>
            <a:normAutofit fontScale="92500" lnSpcReduction="10000"/>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Plan for </a:t>
            </a:r>
            <a:r>
              <a:rPr lang="en-US" altLang="ja-JP" dirty="0" smtClean="0"/>
              <a:t>week</a:t>
            </a:r>
          </a:p>
          <a:p>
            <a:r>
              <a:rPr lang="en-US" altLang="ja-JP" dirty="0" smtClean="0"/>
              <a:t>Approve </a:t>
            </a:r>
            <a:r>
              <a:rPr lang="en-US" altLang="ja-JP" dirty="0" smtClean="0"/>
              <a:t>the past meeting minutes.</a:t>
            </a:r>
          </a:p>
          <a:p>
            <a:r>
              <a:rPr lang="en-US" altLang="ja-JP" dirty="0" smtClean="0"/>
              <a:t>Status Report of comment resolution</a:t>
            </a:r>
            <a:endParaRPr lang="en-US" altLang="ja-JP" dirty="0" smtClean="0"/>
          </a:p>
          <a:p>
            <a:r>
              <a:rPr lang="en-US" altLang="ja-JP" dirty="0" smtClean="0"/>
              <a:t>Editors </a:t>
            </a:r>
            <a:r>
              <a:rPr lang="en-US" altLang="ja-JP" dirty="0" smtClean="0"/>
              <a:t>report</a:t>
            </a:r>
            <a:endParaRPr lang="ja-JP" altLang="en-US" dirty="0" smtClean="0"/>
          </a:p>
          <a:p>
            <a:r>
              <a:rPr lang="en-US" altLang="ja-JP" dirty="0" smtClean="0"/>
              <a:t>Comment resolution</a:t>
            </a:r>
          </a:p>
          <a:p>
            <a:pPr lvl="1"/>
            <a:r>
              <a:rPr lang="en-US" altLang="ja-JP" dirty="0" smtClean="0"/>
              <a:t>Presentations</a:t>
            </a:r>
          </a:p>
          <a:p>
            <a:r>
              <a:rPr lang="en-US" altLang="ja-JP" dirty="0" smtClean="0"/>
              <a:t>Recess until PM2</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Jan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7</a:t>
            </a:fld>
            <a:endParaRPr lang="en-US" altLang="ja-JP"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Monday Jan 12th,  </a:t>
            </a:r>
            <a:r>
              <a:rPr lang="en-US" altLang="ja-JP" dirty="0" smtClean="0"/>
              <a:t>2015 </a:t>
            </a:r>
            <a:r>
              <a:rPr lang="en-US" altLang="ja-JP" dirty="0" smtClean="0"/>
              <a:t>– 16:00-18:00</a:t>
            </a:r>
          </a:p>
        </p:txBody>
      </p:sp>
      <p:sp>
        <p:nvSpPr>
          <p:cNvPr id="26627" name="Content Placeholder 2"/>
          <p:cNvSpPr>
            <a:spLocks noGrp="1"/>
          </p:cNvSpPr>
          <p:nvPr>
            <p:ph idx="1"/>
          </p:nvPr>
        </p:nvSpPr>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endParaRPr lang="en-US" altLang="ja-JP" dirty="0" smtClean="0"/>
          </a:p>
          <a:p>
            <a:r>
              <a:rPr lang="en-US" altLang="ja-JP" dirty="0" smtClean="0"/>
              <a:t>Comment </a:t>
            </a:r>
            <a:r>
              <a:rPr lang="en-US" altLang="ja-JP" dirty="0" smtClean="0"/>
              <a:t>resolution</a:t>
            </a:r>
          </a:p>
          <a:p>
            <a:r>
              <a:rPr lang="en-US" altLang="ja-JP" dirty="0" smtClean="0"/>
              <a:t>Recess until Tuesday AM2</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Jan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8</a:t>
            </a:fld>
            <a:endParaRPr lang="en-US" altLang="ja-JP"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 Jan 13th,  </a:t>
            </a:r>
            <a:r>
              <a:rPr lang="en-US" altLang="ja-JP" dirty="0" smtClean="0"/>
              <a:t>2015 </a:t>
            </a:r>
            <a:r>
              <a:rPr lang="en-US" altLang="ja-JP" dirty="0" smtClean="0"/>
              <a:t>– </a:t>
            </a:r>
            <a:r>
              <a:rPr lang="en-US" altLang="ja-JP" dirty="0" smtClean="0"/>
              <a:t>10:</a:t>
            </a:r>
            <a:r>
              <a:rPr lang="en-US" altLang="ja-JP" dirty="0" smtClean="0"/>
              <a:t>30-12:30</a:t>
            </a:r>
          </a:p>
        </p:txBody>
      </p:sp>
      <p:sp>
        <p:nvSpPr>
          <p:cNvPr id="26627" name="Content Placeholder 2"/>
          <p:cNvSpPr>
            <a:spLocks noGrp="1"/>
          </p:cNvSpPr>
          <p:nvPr>
            <p:ph idx="1"/>
          </p:nvPr>
        </p:nvSpPr>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resolution</a:t>
            </a:r>
          </a:p>
          <a:p>
            <a:r>
              <a:rPr lang="en-US" altLang="ja-JP" dirty="0" smtClean="0"/>
              <a:t>Recess until </a:t>
            </a:r>
            <a:r>
              <a:rPr lang="en-US" altLang="ja-JP" dirty="0" smtClean="0"/>
              <a:t>PM2</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Jan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9</a:t>
            </a:fld>
            <a:endParaRPr lang="en-US" altLang="ja-JP"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27429</TotalTime>
  <Words>2429</Words>
  <Application>Microsoft Macintosh PowerPoint</Application>
  <PresentationFormat>画面に合わせる (4:3)</PresentationFormat>
  <Paragraphs>355</Paragraphs>
  <Slides>27</Slides>
  <Notes>17</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27</vt:i4>
      </vt:variant>
    </vt:vector>
  </HeadingPairs>
  <TitlesOfParts>
    <vt:vector size="28" baseType="lpstr">
      <vt:lpstr>802-11-Submission</vt:lpstr>
      <vt:lpstr>IEEE 802.11ai Fast Initial Link Setup  Agenda for Jan 2015 Atlanta</vt:lpstr>
      <vt:lpstr>Abstract</vt:lpstr>
      <vt:lpstr>Meeting Protocol</vt:lpstr>
      <vt:lpstr>Attendance</vt:lpstr>
      <vt:lpstr>Attendance, Voting &amp; Document Status</vt:lpstr>
      <vt:lpstr>IEEE 802.11 FILS TGai – Jan 2015 Atlanta</vt:lpstr>
      <vt:lpstr>Agenda  Monday Jan 12th ,  2015 – 10:30-12:30</vt:lpstr>
      <vt:lpstr>Agenda  Monday Jan 12th,  2015 – 16:00-18:00</vt:lpstr>
      <vt:lpstr>Agenda  Tuesday Jan 13th,  2015 – 10:30-12:30</vt:lpstr>
      <vt:lpstr>Agenda  Tuesday Jan 13th,  2015 – 16:00-18:00</vt:lpstr>
      <vt:lpstr>Agenda  Tuesday Jan 13th,  2015 – 19:30-21:30</vt:lpstr>
      <vt:lpstr>Agenda Wednesday Jan 14th ,  2015 – 13:30-15:30</vt:lpstr>
      <vt:lpstr>Agenda Wednesday Jan 14th ,  2015 – 16:00-18:00</vt:lpstr>
      <vt:lpstr>Agenda Thursday Jan 15th ,  2015 – 8:00-10:00</vt:lpstr>
      <vt:lpstr>Agenda Thursday Jan 15th ,  2015 – 13:30-15:30</vt:lpstr>
      <vt:lpstr>Agenda  Thursday  Jan 15th,  2015 – 16:00-18:00</vt:lpstr>
      <vt:lpstr>Administrative Items</vt:lpstr>
      <vt:lpstr>Participants, Patents, and Duty to Inform</vt:lpstr>
      <vt:lpstr>Patent Related Links</vt:lpstr>
      <vt:lpstr>Call for Potentially Essential Patents</vt:lpstr>
      <vt:lpstr>Other Guidelines for IEEE WG Meetings</vt:lpstr>
      <vt:lpstr>Current Procedures </vt:lpstr>
      <vt:lpstr>Approve TGai meeting minutes of  San Antonio</vt:lpstr>
      <vt:lpstr>Approve TGai teleconference meeting minutes of San Antonio to Atlanta meeting.</vt:lpstr>
      <vt:lpstr>Plan for March</vt:lpstr>
      <vt:lpstr>Time line of TGai</vt:lpstr>
      <vt:lpstr>Teleconference Schedule </vt:lpstr>
    </vt:vector>
  </TitlesOfParts>
  <Manager/>
  <Company>ATRD</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TGai-Agenda-Los-Angels-Jan-2014</dc:title>
  <dc:subject/>
  <dc:creator>Hiroshi Mano</dc:creator>
  <cp:keywords/>
  <dc:description/>
  <cp:lastModifiedBy>真野 浩</cp:lastModifiedBy>
  <cp:revision>517</cp:revision>
  <cp:lastPrinted>1998-02-10T13:28:06Z</cp:lastPrinted>
  <dcterms:created xsi:type="dcterms:W3CDTF">2015-01-11T23:33:02Z</dcterms:created>
  <dcterms:modified xsi:type="dcterms:W3CDTF">2015-01-11T23:51:49Z</dcterms:modified>
  <cp:category/>
</cp:coreProperties>
</file>