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429" r:id="rId7"/>
    <p:sldId id="451" r:id="rId8"/>
    <p:sldId id="455" r:id="rId9"/>
    <p:sldId id="456" r:id="rId10"/>
    <p:sldId id="459" r:id="rId11"/>
    <p:sldId id="460" r:id="rId12"/>
    <p:sldId id="458" r:id="rId13"/>
    <p:sldId id="461" r:id="rId14"/>
    <p:sldId id="462" r:id="rId15"/>
    <p:sldId id="343" r:id="rId16"/>
    <p:sldId id="272" r:id="rId17"/>
    <p:sldId id="416" r:id="rId18"/>
    <p:sldId id="417" r:id="rId19"/>
    <p:sldId id="418" r:id="rId20"/>
    <p:sldId id="419" r:id="rId21"/>
    <p:sldId id="420" r:id="rId22"/>
    <p:sldId id="305" r:id="rId23"/>
    <p:sldId id="322" r:id="rId24"/>
    <p:sldId id="426" r:id="rId25"/>
    <p:sldId id="435" r:id="rId26"/>
    <p:sldId id="29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75" d="100"/>
          <a:sy n="75" d="100"/>
        </p:scale>
        <p:origin x="-1384" y="-136"/>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6176"/>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20</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20</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24</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25</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Jan 2015</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802.11-14-</a:t>
            </a:r>
            <a:r>
              <a:rPr lang="en-US" altLang="ja-JP" sz="1800" b="1" dirty="0" smtClean="0"/>
              <a:t>1585-</a:t>
            </a:r>
            <a:r>
              <a:rPr lang="en-US" altLang="ja-JP" sz="1800" b="1" dirty="0" smtClean="0"/>
              <a:t>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Nov 2014 San Antonio</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a:t>
            </a:r>
            <a:r>
              <a:rPr lang="en-US" altLang="ja-JP" sz="2000" b="0" dirty="0" smtClean="0">
                <a:ea typeface="ＭＳ Ｐゴシック" pitchFamily="-84" charset="-128"/>
                <a:cs typeface="ＭＳ Ｐゴシック" pitchFamily="-84" charset="-128"/>
              </a:rPr>
              <a:t>-</a:t>
            </a:r>
            <a:r>
              <a:rPr lang="en-US" altLang="ja-JP" sz="2000" b="0" dirty="0" smtClean="0">
                <a:ea typeface="ＭＳ Ｐゴシック" pitchFamily="-84" charset="-128"/>
                <a:cs typeface="ＭＳ Ｐゴシック" pitchFamily="-84" charset="-128"/>
              </a:rPr>
              <a:t>12</a:t>
            </a:r>
            <a:r>
              <a:rPr lang="en-US" altLang="ja-JP" sz="2000" b="0" dirty="0" smtClean="0">
                <a:ea typeface="ＭＳ Ｐゴシック" pitchFamily="-84" charset="-128"/>
                <a:cs typeface="ＭＳ Ｐゴシック" pitchFamily="-84" charset="-128"/>
              </a:rPr>
              <a:t>-06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r>
              <a:rPr lang="en-US" altLang="ja-JP" dirty="0" smtClean="0"/>
              <a:t/>
            </a:r>
            <a:br>
              <a:rPr lang="en-US" altLang="ja-JP" dirty="0" smtClean="0"/>
            </a:br>
            <a:r>
              <a:rPr lang="en-US" altLang="ja-JP" dirty="0" smtClean="0"/>
              <a:t>Tuesday Jan 13th,  </a:t>
            </a:r>
            <a:r>
              <a:rPr lang="en-US" altLang="ja-JP" dirty="0" smtClean="0"/>
              <a:t>2014 – </a:t>
            </a:r>
            <a:r>
              <a:rPr lang="en-US" altLang="ja-JP" dirty="0" smtClean="0"/>
              <a:t>13:</a:t>
            </a:r>
            <a:r>
              <a:rPr lang="en-US" altLang="ja-JP" dirty="0" smtClean="0"/>
              <a:t>3</a:t>
            </a:r>
            <a:r>
              <a:rPr lang="en-US" altLang="ja-JP" dirty="0" smtClean="0"/>
              <a:t>0</a:t>
            </a:r>
            <a:r>
              <a:rPr lang="en-US" altLang="ja-JP" dirty="0" smtClean="0"/>
              <a:t>-</a:t>
            </a:r>
            <a:r>
              <a:rPr lang="en-US" altLang="ja-JP" dirty="0" smtClean="0"/>
              <a:t>15:</a:t>
            </a:r>
            <a:r>
              <a:rPr lang="en-US" altLang="ja-JP" dirty="0" smtClean="0"/>
              <a:t>3</a:t>
            </a:r>
            <a:r>
              <a:rPr lang="en-US" altLang="ja-JP" dirty="0" smtClean="0"/>
              <a:t>0</a:t>
            </a:r>
            <a:endParaRPr lang="en-US" altLang="ja-JP" dirty="0" smtClean="0"/>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endParaRPr lang="en-US" altLang="ja-JP" dirty="0" smtClean="0"/>
          </a:p>
          <a:p>
            <a:r>
              <a:rPr lang="en-US" altLang="ja-JP" dirty="0" smtClean="0"/>
              <a:t>Recess </a:t>
            </a:r>
            <a:r>
              <a:rPr lang="en-US" altLang="ja-JP" dirty="0" smtClean="0"/>
              <a:t>until </a:t>
            </a:r>
            <a:r>
              <a:rPr lang="en-US" altLang="ja-JP" dirty="0" smtClean="0"/>
              <a:t>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r>
              <a:rPr lang="en-US" altLang="ja-JP" dirty="0" smtClean="0"/>
              <a:t/>
            </a:r>
            <a:br>
              <a:rPr lang="en-US" altLang="ja-JP" dirty="0" smtClean="0"/>
            </a:br>
            <a:r>
              <a:rPr lang="en-US" altLang="ja-JP" dirty="0" smtClean="0"/>
              <a:t>Tuesday Jan 13th,  </a:t>
            </a:r>
            <a:r>
              <a:rPr lang="en-US" altLang="ja-JP" dirty="0" smtClean="0"/>
              <a:t>2014 – </a:t>
            </a:r>
            <a:r>
              <a:rPr lang="en-US" altLang="ja-JP" dirty="0" smtClean="0"/>
              <a:t>16:00-18:</a:t>
            </a:r>
            <a:r>
              <a:rPr lang="en-US" altLang="ja-JP" dirty="0" smtClean="0"/>
              <a:t>0</a:t>
            </a:r>
            <a:r>
              <a:rPr lang="en-US" altLang="ja-JP" dirty="0" smtClean="0"/>
              <a:t>0</a:t>
            </a:r>
            <a:endParaRPr lang="en-US" altLang="ja-JP" dirty="0" smtClean="0"/>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endParaRPr lang="en-US" altLang="ja-JP" dirty="0" smtClean="0"/>
          </a:p>
          <a:p>
            <a:r>
              <a:rPr lang="en-US" altLang="ja-JP" dirty="0" smtClean="0"/>
              <a:t>Recess until</a:t>
            </a:r>
            <a:r>
              <a:rPr lang="en-US" altLang="ja-JP" dirty="0" smtClean="0"/>
              <a:t> Wednesday PM1</a:t>
            </a:r>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Jan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a:t>
            </a:r>
            <a:r>
              <a:rPr lang="en-US" altLang="ja-JP" dirty="0" smtClean="0"/>
              <a:t>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Jan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 </a:t>
            </a:r>
            <a:r>
              <a:rPr lang="en-US" altLang="ja-JP" dirty="0" smtClean="0">
                <a:ea typeface="ＭＳ Ｐゴシック" pitchFamily="-84" charset="-128"/>
                <a:cs typeface="ＭＳ Ｐゴシック" pitchFamily="-84" charset="-128"/>
              </a:rPr>
              <a:t>16:00-18:</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Jan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2014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8</a:t>
            </a:r>
            <a:r>
              <a:rPr lang="en-US" altLang="ja-JP" dirty="0" smtClean="0">
                <a:ea typeface="ＭＳ Ｐゴシック" pitchFamily="-84" charset="-128"/>
                <a:cs typeface="ＭＳ Ｐゴシック" pitchFamily="-84" charset="-128"/>
              </a:rPr>
              <a:t>:00-10: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a:t>
            </a:r>
            <a:r>
              <a:rPr lang="en-US" altLang="ja-JP" dirty="0" smtClean="0"/>
              <a:t> PM1</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a:t>
            </a:r>
            <a:r>
              <a:rPr lang="en-US" altLang="ja-JP" dirty="0" smtClean="0"/>
              <a:t> </a:t>
            </a:r>
            <a:r>
              <a:rPr lang="en-US" altLang="ja-JP" dirty="0" smtClean="0"/>
              <a:t>Jan</a:t>
            </a:r>
            <a:r>
              <a:rPr lang="en-US" altLang="ja-JP" dirty="0" smtClean="0"/>
              <a:t> </a:t>
            </a:r>
            <a:r>
              <a:rPr lang="en-US" altLang="ja-JP" dirty="0" smtClean="0"/>
              <a:t>15</a:t>
            </a:r>
            <a:r>
              <a:rPr lang="en-US" altLang="ja-JP" baseline="30000" dirty="0" smtClean="0">
                <a:ea typeface="ＭＳ Ｐゴシック" pitchFamily="-84" charset="-128"/>
                <a:cs typeface="ＭＳ Ｐゴシック" pitchFamily="-84" charset="-128"/>
              </a:rPr>
              <a:t>th</a:t>
            </a:r>
            <a:r>
              <a:rPr lang="en-US" altLang="ja-JP" dirty="0" smtClean="0"/>
              <a:t>,  2014 – 13:30-15:30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a:t>
            </a:r>
            <a:r>
              <a:rPr lang="en-US" altLang="ja-JP" dirty="0" smtClean="0"/>
              <a:t> </a:t>
            </a:r>
            <a:r>
              <a:rPr lang="en-US" altLang="ja-JP" dirty="0" smtClean="0"/>
              <a:t>March</a:t>
            </a:r>
            <a:endParaRPr lang="en-US" altLang="ja-JP" dirty="0" smtClean="0"/>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Jan 2015</a:t>
            </a:r>
            <a:endParaRPr lang="en-US" altLang="ja-JP" dirty="0"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15</a:t>
            </a:fld>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17</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18</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19</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Jan 2015, Atlanta</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20</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r>
              <a:rPr lang="en-US" altLang="ja-JP" dirty="0" smtClean="0"/>
              <a:t/>
            </a:r>
            <a:br>
              <a:rPr lang="en-US" altLang="ja-JP" dirty="0" smtClean="0"/>
            </a:br>
            <a:r>
              <a:rPr lang="en-US" altLang="ja-JP" dirty="0" smtClean="0"/>
              <a:t>San Antonio</a:t>
            </a:r>
            <a:endParaRPr lang="en-US" altLang="ja-JP" dirty="0" smtClean="0"/>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a:t>
            </a:r>
            <a:r>
              <a:rPr lang="en-US" altLang="ja-JP" dirty="0" smtClean="0">
                <a:ea typeface="ＭＳ Ｐゴシック" pitchFamily="-84" charset="-128"/>
                <a:cs typeface="ＭＳ Ｐゴシック" pitchFamily="-84" charset="-128"/>
              </a:rPr>
              <a:t> San Antonio </a:t>
            </a:r>
            <a:r>
              <a:rPr lang="en-US" altLang="ja-JP" dirty="0" smtClean="0">
                <a:ea typeface="ＭＳ Ｐゴシック" pitchFamily="-84" charset="-128"/>
                <a:cs typeface="ＭＳ Ｐゴシック" pitchFamily="-84" charset="-128"/>
              </a:rPr>
              <a:t>meeting</a:t>
            </a:r>
            <a:r>
              <a:rPr lang="en-GB" altLang="ja-JP" dirty="0" smtClean="0">
                <a:ea typeface="ＭＳ Ｐゴシック" pitchFamily="-84" charset="-128"/>
                <a:cs typeface="ＭＳ Ｐゴシック" pitchFamily="-84" charset="-128"/>
              </a:rPr>
              <a:t>:</a:t>
            </a:r>
            <a:endParaRPr lang="en-GB" altLang="ja-JP" dirty="0" smtClean="0">
              <a:ea typeface="ＭＳ Ｐゴシック" pitchFamily="-84" charset="-128"/>
              <a:cs typeface="ＭＳ Ｐゴシック" pitchFamily="-84" charset="-128"/>
            </a:endParaRPr>
          </a:p>
          <a:p>
            <a:r>
              <a:rPr lang="en-US" altLang="ja-JP" dirty="0" smtClean="0">
                <a:solidFill>
                  <a:schemeClr val="accent1"/>
                </a:solidFill>
              </a:rPr>
              <a:t>Moved</a:t>
            </a:r>
            <a:r>
              <a:rPr lang="en-US" altLang="ja-JP" dirty="0" smtClean="0">
                <a:solidFill>
                  <a:schemeClr val="accent1"/>
                </a:solidFill>
              </a:rPr>
              <a:t>: Hitoshi Morioka	</a:t>
            </a:r>
          </a:p>
          <a:p>
            <a:pPr>
              <a:defRPr/>
            </a:pPr>
            <a:r>
              <a:rPr lang="en-US" altLang="ja-JP" dirty="0" smtClean="0">
                <a:solidFill>
                  <a:schemeClr val="accent1"/>
                </a:solidFill>
              </a:rPr>
              <a:t>Seconded: Marc </a:t>
            </a:r>
            <a:r>
              <a:rPr lang="en-US" altLang="ja-JP" dirty="0" err="1" smtClean="0">
                <a:solidFill>
                  <a:schemeClr val="accent1"/>
                </a:solidFill>
              </a:rPr>
              <a:t>Emmelmann</a:t>
            </a:r>
            <a:endParaRPr lang="en-US" altLang="ja-JP" dirty="0" smtClean="0">
              <a:solidFill>
                <a:schemeClr val="accent1"/>
              </a:solidFill>
            </a:endParaRPr>
          </a:p>
          <a:p>
            <a:r>
              <a:rPr lang="en-US" altLang="ja-JP" dirty="0" smtClean="0">
                <a:solidFill>
                  <a:schemeClr val="accent1"/>
                </a:solidFill>
                <a:ea typeface="ＭＳ Ｐゴシック" pitchFamily="-84" charset="-128"/>
                <a:cs typeface="ＭＳ Ｐゴシック" pitchFamily="-84" charset="-128"/>
              </a:rPr>
              <a:t>Approved  by unanimous consent</a:t>
            </a:r>
          </a:p>
          <a:p>
            <a:pPr lvl="1">
              <a:defRPr/>
            </a:pPr>
            <a:endParaRPr lang="en-US" altLang="ja-JP" dirty="0" smtClean="0">
              <a:solidFill>
                <a:srgbClr val="000000"/>
              </a:solidFill>
            </a:endParaRPr>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San Antonio to Atlanta </a:t>
            </a:r>
            <a:r>
              <a:rPr lang="en-US" altLang="ja-JP" dirty="0" smtClean="0">
                <a:ea typeface="ＭＳ Ｐゴシック" pitchFamily="-84" charset="-128"/>
                <a:cs typeface="ＭＳ Ｐゴシック" pitchFamily="-84" charset="-128"/>
              </a:rPr>
              <a:t>meeting.</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
            </a:r>
            <a:r>
              <a:rPr lang="en-US" altLang="ja-JP" dirty="0" smtClean="0">
                <a:ea typeface="ＭＳ Ｐゴシック" pitchFamily="-84" charset="-128"/>
                <a:cs typeface="ＭＳ Ｐゴシック" pitchFamily="-84" charset="-128"/>
              </a:rPr>
              <a:t> San Antonio </a:t>
            </a:r>
            <a:r>
              <a:rPr lang="en-US" altLang="ja-JP" dirty="0" smtClean="0">
                <a:ea typeface="ＭＳ Ｐゴシック" pitchFamily="-84" charset="-128"/>
                <a:cs typeface="ＭＳ Ｐゴシック" pitchFamily="-84" charset="-128"/>
              </a:rPr>
              <a:t>to</a:t>
            </a:r>
            <a:r>
              <a:rPr lang="en-US" altLang="ja-JP" dirty="0" smtClean="0">
                <a:ea typeface="ＭＳ Ｐゴシック" pitchFamily="-84" charset="-128"/>
                <a:cs typeface="ＭＳ Ｐゴシック" pitchFamily="-84" charset="-128"/>
              </a:rPr>
              <a:t> Atlanta meeting</a:t>
            </a:r>
            <a:r>
              <a:rPr lang="en-US" altLang="ja-JP" dirty="0" smtClean="0">
                <a:ea typeface="ＭＳ Ｐゴシック" pitchFamily="-84" charset="-128"/>
                <a:cs typeface="ＭＳ Ｐゴシック" pitchFamily="-84" charset="-128"/>
              </a:rPr>
              <a:t>.</a:t>
            </a:r>
            <a:endParaRPr lang="en-US" altLang="ja-JP" dirty="0" smtClean="0">
              <a:ea typeface="ＭＳ Ｐゴシック" pitchFamily="-84" charset="-128"/>
              <a:cs typeface="ＭＳ Ｐゴシック" pitchFamily="-84" charset="-128"/>
            </a:endParaRPr>
          </a:p>
          <a:p>
            <a:pPr>
              <a:defRPr/>
            </a:pPr>
            <a:r>
              <a:rPr lang="en-US" altLang="ja-JP" dirty="0" smtClean="0">
                <a:solidFill>
                  <a:schemeClr val="accent1"/>
                </a:solidFill>
              </a:rPr>
              <a:t>Moved</a:t>
            </a:r>
            <a:r>
              <a:rPr lang="en-US" altLang="ja-JP" dirty="0" smtClean="0">
                <a:solidFill>
                  <a:schemeClr val="accent1"/>
                </a:solidFill>
              </a:rPr>
              <a:t>: Hitoshi Morioka</a:t>
            </a:r>
          </a:p>
          <a:p>
            <a:pPr>
              <a:defRPr/>
            </a:pPr>
            <a:r>
              <a:rPr lang="en-US" altLang="ja-JP" dirty="0" smtClean="0">
                <a:solidFill>
                  <a:schemeClr val="accent1"/>
                </a:solidFill>
              </a:rPr>
              <a:t>Seconded: Marc </a:t>
            </a:r>
            <a:r>
              <a:rPr lang="en-US" altLang="ja-JP" dirty="0" err="1" smtClean="0">
                <a:solidFill>
                  <a:schemeClr val="accent1"/>
                </a:solidFill>
              </a:rPr>
              <a:t>Emmelmann</a:t>
            </a:r>
            <a:endParaRPr lang="en-US" altLang="ja-JP" dirty="0" smtClean="0">
              <a:solidFill>
                <a:schemeClr val="accent1"/>
              </a:solidFill>
            </a:endParaRPr>
          </a:p>
          <a:p>
            <a:pPr>
              <a:buNone/>
              <a:defRPr/>
            </a:pPr>
            <a:endParaRPr lang="en-US" altLang="ja-JP" dirty="0" smtClean="0">
              <a:solidFill>
                <a:schemeClr val="accent1"/>
              </a:solidFill>
            </a:endParaRPr>
          </a:p>
          <a:p>
            <a:pPr>
              <a:defRPr/>
            </a:pPr>
            <a:r>
              <a:rPr lang="en-US" altLang="ja-JP" dirty="0" smtClean="0">
                <a:solidFill>
                  <a:schemeClr val="accent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a:t>
            </a:r>
            <a:r>
              <a:rPr lang="en-US" altLang="ja-JP" sz="2900" dirty="0" smtClean="0">
                <a:ea typeface="ＭＳ Ｐゴシック" pitchFamily="-84" charset="-128"/>
                <a:cs typeface="ＭＳ Ｐゴシック" pitchFamily="-84" charset="-128"/>
              </a:rPr>
              <a:t> March</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a:t>
            </a:r>
          </a:p>
          <a:p>
            <a:pPr lvl="1"/>
            <a:r>
              <a:rPr lang="en-US" altLang="ja-JP" sz="2800" dirty="0" smtClean="0"/>
              <a:t>Approve to forward the draft to</a:t>
            </a:r>
            <a:r>
              <a:rPr lang="en-US" altLang="ja-JP" sz="2800" dirty="0" smtClean="0"/>
              <a:t>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a:t>
            </a:r>
            <a:r>
              <a:rPr lang="en-US" altLang="ja-JP" sz="2800" dirty="0" smtClean="0"/>
              <a:t>May</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Jan 2015</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25</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smtClean="0"/>
              <a:t>Oct  ??</a:t>
            </a:r>
            <a:r>
              <a:rPr lang="en-US" altLang="ja-JP" baseline="30000" dirty="0" err="1" smtClean="0"/>
              <a:t>th</a:t>
            </a:r>
            <a:r>
              <a:rPr lang="en-US" altLang="ja-JP" dirty="0" smtClean="0"/>
              <a:t> to Jan ??</a:t>
            </a:r>
            <a:r>
              <a:rPr lang="en-US" altLang="ja-JP" baseline="30000" dirty="0" err="1" smtClean="0"/>
              <a:t>st</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Jan </a:t>
            </a:r>
            <a:r>
              <a:rPr lang="en-US" altLang="ja-JP" sz="2900" dirty="0" smtClean="0">
                <a:ea typeface="ＭＳ Ｐゴシック" pitchFamily="-65" charset="-128"/>
                <a:cs typeface="ＭＳ Ｐゴシック" pitchFamily="-65" charset="-128"/>
              </a:rPr>
              <a:t>2015 Atlanta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a:t>
            </a:r>
          </a:p>
          <a:p>
            <a:pPr lvl="1"/>
            <a:r>
              <a:rPr lang="en-US" altLang="ja-JP" sz="2800" dirty="0" smtClean="0"/>
              <a:t>Approve to forward the draft to WG </a:t>
            </a:r>
            <a:r>
              <a:rPr lang="en-US" altLang="ja-JP" sz="2800" dirty="0" err="1" smtClean="0"/>
              <a:t>Recirc</a:t>
            </a:r>
            <a:r>
              <a:rPr lang="en-US" altLang="ja-JP" sz="2800" dirty="0" smtClean="0"/>
              <a:t>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March</a:t>
            </a:r>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Jan 2015</a:t>
            </a:r>
            <a:endParaRPr lang="en-US" altLang="ja-JP">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r>
              <a:rPr lang="en-US" altLang="ja-JP" dirty="0" err="1" smtClean="0"/>
              <a:t>Adhoc</a:t>
            </a:r>
            <a:r>
              <a:rPr lang="en-US" altLang="ja-JP" dirty="0" smtClean="0"/>
              <a:t>)</a:t>
            </a:r>
            <a:br>
              <a:rPr lang="en-US" altLang="ja-JP" dirty="0" smtClean="0"/>
            </a:br>
            <a:r>
              <a:rPr lang="en-US" altLang="ja-JP" dirty="0" smtClean="0"/>
              <a:t>Monday</a:t>
            </a:r>
            <a:r>
              <a:rPr lang="en-US" altLang="ja-JP" dirty="0" smtClean="0"/>
              <a:t> Jan 12th </a:t>
            </a:r>
            <a:r>
              <a:rPr lang="en-US" altLang="ja-JP" dirty="0" smtClean="0"/>
              <a:t>,  2014 – 8:00-10:00</a:t>
            </a:r>
          </a:p>
        </p:txBody>
      </p:sp>
      <p:sp>
        <p:nvSpPr>
          <p:cNvPr id="26627" name="Content Placeholder 2"/>
          <p:cNvSpPr>
            <a:spLocks noGrp="1"/>
          </p:cNvSpPr>
          <p:nvPr>
            <p:ph idx="1"/>
          </p:nvPr>
        </p:nvSpPr>
        <p:spPr/>
        <p:txBody>
          <a:bodyPr>
            <a:normAutofit lnSpcReduction="1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endParaRPr lang="en-US" altLang="ja-JP" dirty="0" smtClean="0"/>
          </a:p>
          <a:p>
            <a:r>
              <a:rPr lang="en-US" altLang="ja-JP" dirty="0" smtClean="0"/>
              <a:t>Status Report </a:t>
            </a:r>
            <a:r>
              <a:rPr lang="en-US" altLang="ja-JP" dirty="0" smtClean="0"/>
              <a:t>of</a:t>
            </a:r>
            <a:r>
              <a:rPr lang="en-US" altLang="ja-JP" dirty="0" smtClean="0"/>
              <a:t> comment resolution</a:t>
            </a:r>
          </a:p>
          <a:p>
            <a:r>
              <a:rPr lang="en-US" altLang="ja-JP" dirty="0" smtClean="0"/>
              <a:t>Editors report</a:t>
            </a:r>
            <a:endParaRPr lang="ja-JP" altLang="en-US" dirty="0" smtClean="0"/>
          </a:p>
          <a:p>
            <a:r>
              <a:rPr lang="en-US" altLang="ja-JP" dirty="0" smtClean="0"/>
              <a:t>Comment resolution</a:t>
            </a:r>
          </a:p>
          <a:p>
            <a:pPr lvl="1"/>
            <a:r>
              <a:rPr lang="en-US" altLang="ja-JP" dirty="0" smtClean="0"/>
              <a:t>Presentations</a:t>
            </a:r>
            <a:endParaRPr lang="en-US" altLang="ja-JP" dirty="0" smtClean="0"/>
          </a:p>
          <a:p>
            <a:r>
              <a:rPr lang="en-US" altLang="ja-JP" dirty="0" smtClean="0"/>
              <a:t>Recess </a:t>
            </a:r>
            <a:r>
              <a:rPr lang="en-US" altLang="ja-JP" dirty="0" smtClean="0"/>
              <a:t>until </a:t>
            </a:r>
            <a:r>
              <a:rPr lang="en-US" altLang="ja-JP" dirty="0" smtClean="0"/>
              <a:t>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a:t>
            </a:r>
            <a:r>
              <a:rPr lang="en-US" altLang="ja-JP" dirty="0" smtClean="0"/>
              <a:t> </a:t>
            </a:r>
            <a:r>
              <a:rPr lang="en-US" altLang="ja-JP" dirty="0" smtClean="0"/>
              <a:t>Jan </a:t>
            </a:r>
            <a:r>
              <a:rPr lang="en-US" altLang="ja-JP" dirty="0" smtClean="0"/>
              <a:t>12th,  </a:t>
            </a:r>
            <a:r>
              <a:rPr lang="en-US" altLang="ja-JP" dirty="0" smtClean="0"/>
              <a:t>2014 – </a:t>
            </a:r>
            <a:r>
              <a:rPr lang="en-US" altLang="ja-JP" dirty="0" smtClean="0"/>
              <a:t>16:</a:t>
            </a:r>
            <a:r>
              <a:rPr lang="en-US" altLang="ja-JP" dirty="0" smtClean="0"/>
              <a:t>0</a:t>
            </a:r>
            <a:r>
              <a:rPr lang="en-US" altLang="ja-JP" dirty="0" smtClean="0"/>
              <a:t>0</a:t>
            </a:r>
            <a:r>
              <a:rPr lang="en-US" altLang="ja-JP" dirty="0" smtClean="0"/>
              <a:t>-</a:t>
            </a:r>
            <a:r>
              <a:rPr lang="en-US" altLang="ja-JP" dirty="0" smtClean="0"/>
              <a:t>18:</a:t>
            </a:r>
            <a:r>
              <a:rPr lang="en-US" altLang="ja-JP" dirty="0" smtClean="0"/>
              <a:t>0</a:t>
            </a:r>
            <a:r>
              <a:rPr lang="en-US" altLang="ja-JP" dirty="0" smtClean="0"/>
              <a:t>0</a:t>
            </a:r>
            <a:endParaRPr lang="en-US" altLang="ja-JP" dirty="0" smtClean="0"/>
          </a:p>
        </p:txBody>
      </p:sp>
      <p:sp>
        <p:nvSpPr>
          <p:cNvPr id="26627" name="Content Placeholder 2"/>
          <p:cNvSpPr>
            <a:spLocks noGrp="1"/>
          </p:cNvSpPr>
          <p:nvPr>
            <p:ph idx="1"/>
          </p:nvPr>
        </p:nvSpPr>
        <p:spPr/>
        <p:txBody>
          <a:bodyPr>
            <a:normAutofit lnSpcReduction="1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minutes.</a:t>
            </a:r>
            <a:endParaRPr lang="en-US" altLang="ja-JP" dirty="0" smtClean="0"/>
          </a:p>
          <a:p>
            <a:r>
              <a:rPr lang="en-US" altLang="ja-JP" dirty="0" smtClean="0"/>
              <a:t>Status Report of comment resolution</a:t>
            </a:r>
          </a:p>
          <a:p>
            <a:r>
              <a:rPr lang="en-US" altLang="ja-JP" dirty="0" smtClean="0"/>
              <a:t>Editors report</a:t>
            </a:r>
            <a:endParaRPr lang="ja-JP" altLang="en-US" dirty="0" smtClean="0"/>
          </a:p>
          <a:p>
            <a:r>
              <a:rPr lang="en-US" altLang="ja-JP" dirty="0" smtClean="0"/>
              <a:t>Comment </a:t>
            </a:r>
            <a:r>
              <a:rPr lang="en-US" altLang="ja-JP" dirty="0" smtClean="0"/>
              <a:t>resolution</a:t>
            </a:r>
            <a:endParaRPr lang="en-US" altLang="ja-JP" dirty="0" smtClean="0"/>
          </a:p>
          <a:p>
            <a:r>
              <a:rPr lang="en-US" altLang="ja-JP" dirty="0" smtClean="0"/>
              <a:t>Recess </a:t>
            </a:r>
            <a:r>
              <a:rPr lang="en-US" altLang="ja-JP" dirty="0" smtClean="0"/>
              <a:t>until</a:t>
            </a:r>
            <a:r>
              <a:rPr lang="en-US" altLang="ja-JP" dirty="0" smtClean="0"/>
              <a:t> Tuesday </a:t>
            </a:r>
            <a:r>
              <a:rPr lang="en-US" altLang="ja-JP" dirty="0" smtClean="0"/>
              <a:t>AM2</a:t>
            </a:r>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8</a:t>
            </a:fld>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r>
              <a:rPr lang="en-US" altLang="ja-JP" dirty="0" smtClean="0"/>
              <a:t/>
            </a:r>
            <a:br>
              <a:rPr lang="en-US" altLang="ja-JP" dirty="0" smtClean="0"/>
            </a:br>
            <a:r>
              <a:rPr lang="en-US" altLang="ja-JP" dirty="0" smtClean="0"/>
              <a:t>Tuesday Jan 13th,  </a:t>
            </a:r>
            <a:r>
              <a:rPr lang="en-US" altLang="ja-JP" dirty="0" smtClean="0"/>
              <a:t>2014 – </a:t>
            </a:r>
            <a:r>
              <a:rPr lang="en-US" altLang="ja-JP" dirty="0" smtClean="0"/>
              <a:t>10:</a:t>
            </a:r>
            <a:r>
              <a:rPr lang="en-US" altLang="ja-JP" dirty="0" smtClean="0"/>
              <a:t>3</a:t>
            </a:r>
            <a:r>
              <a:rPr lang="en-US" altLang="ja-JP" dirty="0" smtClean="0"/>
              <a:t>0</a:t>
            </a:r>
            <a:r>
              <a:rPr lang="en-US" altLang="ja-JP" dirty="0" smtClean="0"/>
              <a:t>-</a:t>
            </a:r>
            <a:r>
              <a:rPr lang="en-US" altLang="ja-JP" dirty="0" smtClean="0"/>
              <a:t>12:</a:t>
            </a:r>
            <a:r>
              <a:rPr lang="en-US" altLang="ja-JP" dirty="0" smtClean="0"/>
              <a:t>3</a:t>
            </a:r>
            <a:r>
              <a:rPr lang="en-US" altLang="ja-JP" dirty="0" smtClean="0"/>
              <a:t>0</a:t>
            </a:r>
            <a:endParaRPr lang="en-US" altLang="ja-JP" dirty="0" smtClean="0"/>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endParaRPr lang="en-US" altLang="ja-JP" dirty="0" smtClean="0"/>
          </a:p>
          <a:p>
            <a:r>
              <a:rPr lang="en-US" altLang="ja-JP" dirty="0" smtClean="0"/>
              <a:t>Recess </a:t>
            </a:r>
            <a:r>
              <a:rPr lang="en-US" altLang="ja-JP" dirty="0" smtClean="0"/>
              <a:t>until </a:t>
            </a:r>
            <a:r>
              <a:rPr lang="en-US" altLang="ja-JP" dirty="0" smtClean="0"/>
              <a:t>PM1</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27411</TotalTime>
  <Words>2380</Words>
  <Application>Microsoft Macintosh PowerPoint</Application>
  <PresentationFormat>画面に合わせる (4:3)</PresentationFormat>
  <Paragraphs>345</Paragraphs>
  <Slides>26</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26</vt:i4>
      </vt:variant>
    </vt:vector>
  </HeadingPairs>
  <TitlesOfParts>
    <vt:vector size="27" baseType="lpstr">
      <vt:lpstr>802-11-Submission</vt:lpstr>
      <vt:lpstr>IEEE 802.11ai Fast Initial Link Setup  Agenda for Nov 2014 San Antonio</vt:lpstr>
      <vt:lpstr>Abstract</vt:lpstr>
      <vt:lpstr>Meeting Protocol</vt:lpstr>
      <vt:lpstr>Attendance</vt:lpstr>
      <vt:lpstr>Attendance, Voting &amp; Document Status</vt:lpstr>
      <vt:lpstr>IEEE 802.11 FILS TGai – Jan 2015 Atlanta</vt:lpstr>
      <vt:lpstr>Agenda (Adhoc) Monday Jan 12th ,  2014 – 8:00-10:00</vt:lpstr>
      <vt:lpstr>Agenda  Monday Jan 12th,  2014 – 16:00-18:00</vt:lpstr>
      <vt:lpstr>Agenda  Tuesday Jan 13th,  2014 – 10:30-12:30</vt:lpstr>
      <vt:lpstr>Agenda  Tuesday Jan 13th,  2014 – 13:30-15:30</vt:lpstr>
      <vt:lpstr>Agenda  Tuesday Jan 13th,  2014 – 16:00-18:00</vt:lpstr>
      <vt:lpstr>Agenda Wednesday Jan 14th ,  2014 – 13:30-15:30</vt:lpstr>
      <vt:lpstr>Agenda Wednesday Jan 14th ,  2014 – 16:00-18:00</vt:lpstr>
      <vt:lpstr>Agenda Thursday Jan 15th ,  2014 – 8:00-10:00</vt:lpstr>
      <vt:lpstr>Agenda  Thursday  Jan 15th,  2014 – 13:30-15:30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San Antonio</vt:lpstr>
      <vt:lpstr>Approve TGai teleconference meeting minutes of San Antonio to Atlanta meeting.</vt:lpstr>
      <vt:lpstr>Plan for March</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516</cp:revision>
  <cp:lastPrinted>1998-02-10T13:28:06Z</cp:lastPrinted>
  <dcterms:created xsi:type="dcterms:W3CDTF">2014-12-06T02:37:57Z</dcterms:created>
  <dcterms:modified xsi:type="dcterms:W3CDTF">2014-12-06T03:02:23Z</dcterms:modified>
  <cp:category/>
</cp:coreProperties>
</file>