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1"/>
  </p:notesMasterIdLst>
  <p:handoutMasterIdLst>
    <p:handoutMasterId r:id="rId22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99" r:id="rId10"/>
    <p:sldId id="400" r:id="rId11"/>
    <p:sldId id="397" r:id="rId12"/>
    <p:sldId id="398" r:id="rId13"/>
    <p:sldId id="379" r:id="rId14"/>
    <p:sldId id="383" r:id="rId15"/>
    <p:sldId id="381" r:id="rId16"/>
    <p:sldId id="382" r:id="rId17"/>
    <p:sldId id="395" r:id="rId18"/>
    <p:sldId id="393" r:id="rId19"/>
    <p:sldId id="394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67" autoAdjust="0"/>
  </p:normalViewPr>
  <p:slideViewPr>
    <p:cSldViewPr>
      <p:cViewPr varScale="1">
        <p:scale>
          <a:sx n="95" d="100"/>
          <a:sy n="95" d="100"/>
        </p:scale>
        <p:origin x="16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6550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11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802.11-14/1563r1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0005" TargetMode="External"/><Relationship Id="rId3" Type="http://schemas.openxmlformats.org/officeDocument/2006/relationships/hyperlink" Target="https://mentor.ieee.org/802.11/dcn/11-14-1563" TargetMode="External"/><Relationship Id="rId7" Type="http://schemas.openxmlformats.org/officeDocument/2006/relationships/hyperlink" Target="https://mentor.ieee.org/802.11/dcn/11-15-0014" TargetMode="External"/><Relationship Id="rId2" Type="http://schemas.openxmlformats.org/officeDocument/2006/relationships/hyperlink" Target="https://mentor.ieee.org/802.11/dcn/11-14-15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0015" TargetMode="External"/><Relationship Id="rId5" Type="http://schemas.openxmlformats.org/officeDocument/2006/relationships/hyperlink" Target="https://mentor.ieee.org/802.11/dcn/11-14-1564" TargetMode="External"/><Relationship Id="rId4" Type="http://schemas.openxmlformats.org/officeDocument/2006/relationships/hyperlink" Target="https://mentor.ieee.org/802.11/dcn/11-15-0013" TargetMode="External"/><Relationship Id="rId9" Type="http://schemas.openxmlformats.org/officeDocument/2006/relationships/hyperlink" Target="https://mentor.ieee.org/802.11/dcn/11-15-000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2015-01-12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32777" y="3348512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M4.1.5 Summary of ballots and comment collections</a:t>
            </a:r>
            <a:endParaRPr lang="en-GB" dirty="0" smtClean="0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888587"/>
              </p:ext>
            </p:extLst>
          </p:nvPr>
        </p:nvGraphicFramePr>
        <p:xfrm>
          <a:off x="40575" y="1765300"/>
          <a:ext cx="9103425" cy="37885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2014-10-30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17796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45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079302"/>
              </p:ext>
            </p:extLst>
          </p:nvPr>
        </p:nvGraphicFramePr>
        <p:xfrm>
          <a:off x="1489869" y="1066800"/>
          <a:ext cx="6075821" cy="540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5" name="Binary Worksheet" r:id="rId4" imgW="8134243" imgH="7210350" progId="Excel.SheetBinaryMacroEnabled.12">
                  <p:embed/>
                </p:oleObj>
              </mc:Choice>
              <mc:Fallback>
                <p:oleObj name="Binary Worksheet" r:id="rId4" imgW="8134243" imgH="721035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869" y="1066800"/>
                        <a:ext cx="6075821" cy="540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11-11/0270r26  (Jan 2015)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>
              <a:defRPr/>
            </a:pPr>
            <a:r>
              <a:rPr lang="en-GB" dirty="0" smtClean="0"/>
              <a:t>Element ID space extension allocations</a:t>
            </a:r>
          </a:p>
          <a:p>
            <a:pPr lvl="1">
              <a:defRPr/>
            </a:pPr>
            <a:endParaRPr lang="en-GB" dirty="0"/>
          </a:p>
          <a:p>
            <a:pPr>
              <a:defRPr/>
            </a:pPr>
            <a:r>
              <a:rPr lang="en-GB" dirty="0" smtClean="0"/>
              <a:t>Note,  the ANA previously received a request from </a:t>
            </a:r>
            <a:r>
              <a:rPr lang="en-GB" dirty="0" err="1" smtClean="0"/>
              <a:t>TGai</a:t>
            </a:r>
            <a:r>
              <a:rPr lang="en-GB" dirty="0" smtClean="0"/>
              <a:t>.  The request needs to be reworked to take into account the restricted use of the legacy Element IDs.  The ANA is waiting for the reworked request.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476" y="1170951"/>
            <a:ext cx="4073107" cy="52127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157287"/>
            <a:ext cx="3886200" cy="5240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636125"/>
              </p:ext>
            </p:extLst>
          </p:nvPr>
        </p:nvGraphicFramePr>
        <p:xfrm>
          <a:off x="533400" y="1243013"/>
          <a:ext cx="8151813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3" name="Worksheet" r:id="rId3" imgW="7934345" imgH="4391010" progId="Excel.Sheet.12">
                  <p:embed/>
                </p:oleObj>
              </mc:Choice>
              <mc:Fallback>
                <p:oleObj name="Worksheet" r:id="rId3" imgW="7934345" imgH="439101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43013"/>
                        <a:ext cx="8151813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Jan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890754"/>
              </p:ext>
            </p:extLst>
          </p:nvPr>
        </p:nvGraphicFramePr>
        <p:xfrm>
          <a:off x="228600" y="1524000"/>
          <a:ext cx="8610600" cy="4876800"/>
        </p:xfrm>
        <a:graphic>
          <a:graphicData uri="http://schemas.openxmlformats.org/drawingml/2006/table">
            <a:tbl>
              <a:tblPr/>
              <a:tblGrid>
                <a:gridCol w="3187755"/>
                <a:gridCol w="5422845"/>
              </a:tblGrid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https://mentor.ieee.org/802.11/dcn/11-14-1565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https://mentor.ieee.org/802.11/dcn/11-14-1563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https://mentor.ieee.org/802.11/dcn/11-15-0013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https://mentor.ieee.org/802.11/dcn/11-14-1564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https://mentor.ieee.org/802.11/dcn/11-15-0015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https://mentor.ieee.org/802.11/dcn/11-15-0014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53252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https://mentor.ieee.org/802.11/dcn/11-15-0005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https://mentor.ieee.org/802.11/dcn/11-15-0006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53252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https://mentor.ieee.org/802.11/dcn/11-15-0006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119251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62894"/>
              </p:ext>
            </p:extLst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84189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280511"/>
              </p:ext>
            </p:extLst>
          </p:nvPr>
        </p:nvGraphicFramePr>
        <p:xfrm>
          <a:off x="0" y="668890"/>
          <a:ext cx="8991600" cy="5799888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Hurtarte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192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Substitution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62623"/>
              </p:ext>
            </p:extLst>
          </p:nvPr>
        </p:nvGraphicFramePr>
        <p:xfrm>
          <a:off x="0" y="668890"/>
          <a:ext cx="8991600" cy="5799888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Hurtarte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80124</TotalTime>
  <Words>1262</Words>
  <Application>Microsoft Office PowerPoint</Application>
  <PresentationFormat>On-screen Show (4:3)</PresentationFormat>
  <Paragraphs>535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Microsoft Excel Binary Worksheet</vt:lpstr>
      <vt:lpstr>Microsoft Excel Worksheet</vt:lpstr>
      <vt:lpstr>802.11 Working Group Opening Report January 2015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1481</cp:revision>
  <cp:lastPrinted>1998-02-10T13:28:06Z</cp:lastPrinted>
  <dcterms:created xsi:type="dcterms:W3CDTF">1998-02-10T13:07:52Z</dcterms:created>
  <dcterms:modified xsi:type="dcterms:W3CDTF">2015-01-11T18:27:18Z</dcterms:modified>
  <cp:category>Adrian Stephens, Intel Corporation</cp:category>
</cp:coreProperties>
</file>