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9" r:id="rId2"/>
    <p:sldId id="429" r:id="rId3"/>
    <p:sldId id="457" r:id="rId4"/>
    <p:sldId id="460" r:id="rId5"/>
    <p:sldId id="459" r:id="rId6"/>
    <p:sldId id="464" r:id="rId7"/>
    <p:sldId id="471" r:id="rId8"/>
    <p:sldId id="461" r:id="rId9"/>
    <p:sldId id="458" r:id="rId10"/>
    <p:sldId id="434" r:id="rId11"/>
    <p:sldId id="488" r:id="rId12"/>
    <p:sldId id="432"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89" r:id="rId26"/>
    <p:sldId id="452" r:id="rId27"/>
    <p:sldId id="455" r:id="rId28"/>
    <p:sldId id="451" r:id="rId29"/>
    <p:sldId id="463" r:id="rId30"/>
    <p:sldId id="462" r:id="rId31"/>
    <p:sldId id="465" r:id="rId32"/>
    <p:sldId id="466" r:id="rId33"/>
    <p:sldId id="467" r:id="rId34"/>
    <p:sldId id="468" r:id="rId35"/>
    <p:sldId id="469" r:id="rId36"/>
    <p:sldId id="470" r:id="rId37"/>
    <p:sldId id="472" r:id="rId38"/>
    <p:sldId id="473" r:id="rId39"/>
    <p:sldId id="474" r:id="rId40"/>
    <p:sldId id="477" r:id="rId41"/>
    <p:sldId id="478" r:id="rId42"/>
    <p:sldId id="479" r:id="rId43"/>
    <p:sldId id="480" r:id="rId44"/>
    <p:sldId id="481" r:id="rId45"/>
    <p:sldId id="482" r:id="rId46"/>
    <p:sldId id="483" r:id="rId47"/>
    <p:sldId id="484" r:id="rId48"/>
    <p:sldId id="485" r:id="rId49"/>
    <p:sldId id="475" r:id="rId50"/>
    <p:sldId id="476" r:id="rId51"/>
    <p:sldId id="486" r:id="rId52"/>
    <p:sldId id="487" r:id="rId5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856"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3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LB205-MAC-Resolution-8.4.2.170k </a:t>
            </a:r>
            <a:r>
              <a:rPr lang="en-US" altLang="ko-KR" sz="1400" dirty="0">
                <a:solidFill>
                  <a:schemeClr val="bg2"/>
                </a:solidFill>
              </a:rPr>
              <a:t>(11-14/1609r1, Alfred</a:t>
            </a:r>
            <a:r>
              <a:rPr lang="en-US" altLang="ko-KR" sz="1400" dirty="0" smtClean="0">
                <a:solidFill>
                  <a:schemeClr val="bg2"/>
                </a:solidFill>
              </a:rPr>
              <a:t>)</a:t>
            </a:r>
          </a:p>
          <a:p>
            <a:pPr lvl="1"/>
            <a:r>
              <a:rPr lang="en-US" altLang="ko-KR" sz="1400" dirty="0" smtClean="0">
                <a:solidFill>
                  <a:schemeClr val="bg2"/>
                </a:solidFill>
              </a:rPr>
              <a:t>LB205-MAC-Resolution-8.4.2.170z </a:t>
            </a:r>
            <a:r>
              <a:rPr lang="en-US" altLang="ko-KR" sz="1400" dirty="0">
                <a:solidFill>
                  <a:schemeClr val="bg2"/>
                </a:solidFill>
              </a:rPr>
              <a:t>(11-14/1611r0, Alfred) </a:t>
            </a:r>
            <a:endParaRPr lang="en-US" altLang="ko-KR" sz="1400" dirty="0" smtClean="0">
              <a:solidFill>
                <a:schemeClr val="bg2"/>
              </a:solidFill>
            </a:endParaRPr>
          </a:p>
          <a:p>
            <a:pPr lvl="1"/>
            <a:r>
              <a:rPr lang="en-US" altLang="ko-KR" sz="1400" dirty="0" smtClean="0">
                <a:solidFill>
                  <a:schemeClr val="bg2"/>
                </a:solidFill>
              </a:rPr>
              <a:t>LB205-MAC-Resolution-Miscellaneous </a:t>
            </a:r>
            <a:r>
              <a:rPr lang="en-US" altLang="ko-KR" sz="1400" dirty="0">
                <a:solidFill>
                  <a:schemeClr val="bg2"/>
                </a:solidFill>
              </a:rPr>
              <a:t>part 4 (11-14/1614r0, Alfred</a:t>
            </a:r>
            <a:r>
              <a:rPr lang="en-US" altLang="ko-KR" sz="1400" dirty="0" smtClean="0">
                <a:solidFill>
                  <a:schemeClr val="bg2"/>
                </a:solidFill>
              </a:rPr>
              <a:t>)</a:t>
            </a:r>
          </a:p>
          <a:p>
            <a:pPr lvl="1"/>
            <a:r>
              <a:rPr lang="en-US" altLang="ko-KR" sz="1400" dirty="0" smtClean="0">
                <a:solidFill>
                  <a:schemeClr val="bg2"/>
                </a:solidFill>
              </a:rPr>
              <a:t>LB205-MAC-Resolution-Miscellaneous </a:t>
            </a:r>
            <a:r>
              <a:rPr lang="en-US" altLang="ko-KR" sz="1400" dirty="0">
                <a:solidFill>
                  <a:schemeClr val="bg2"/>
                </a:solidFill>
              </a:rPr>
              <a:t>part 3 (</a:t>
            </a:r>
            <a:r>
              <a:rPr lang="en-US" altLang="ko-KR" sz="1400" dirty="0" smtClean="0">
                <a:solidFill>
                  <a:schemeClr val="bg2"/>
                </a:solidFill>
              </a:rPr>
              <a:t>11-14/1613r1, </a:t>
            </a:r>
            <a:r>
              <a:rPr lang="en-US" altLang="ko-KR" sz="1400" dirty="0">
                <a:solidFill>
                  <a:schemeClr val="bg2"/>
                </a:solidFill>
              </a:rPr>
              <a:t>Alfred) </a:t>
            </a:r>
            <a:endParaRPr lang="en-US" altLang="ko-KR" sz="1400" dirty="0" smtClean="0">
              <a:solidFill>
                <a:schemeClr val="bg2"/>
              </a:solidFill>
            </a:endParaRPr>
          </a:p>
          <a:p>
            <a:pPr lvl="1"/>
            <a:r>
              <a:rPr lang="en-US" altLang="ko-KR" sz="1400" dirty="0" smtClean="0">
                <a:solidFill>
                  <a:schemeClr val="bg2"/>
                </a:solidFill>
              </a:rPr>
              <a:t>LB205-MAC-Resolution-Annex </a:t>
            </a:r>
            <a:r>
              <a:rPr lang="en-US" altLang="ko-KR" sz="1400" dirty="0">
                <a:solidFill>
                  <a:schemeClr val="bg2"/>
                </a:solidFill>
              </a:rPr>
              <a:t>G (11-14/1612r0, Alfred) </a:t>
            </a:r>
            <a:endParaRPr lang="en-US" altLang="ko-KR" sz="1400" dirty="0" smtClean="0">
              <a:solidFill>
                <a:schemeClr val="bg2"/>
              </a:solidFill>
            </a:endParaRPr>
          </a:p>
          <a:p>
            <a:pPr lvl="1"/>
            <a:r>
              <a:rPr lang="en-US" altLang="ko-KR" sz="1400" dirty="0" smtClean="0">
                <a:solidFill>
                  <a:schemeClr val="bg2"/>
                </a:solidFill>
              </a:rPr>
              <a:t>LB205-MAC-Resolution-8.4.2.170g </a:t>
            </a:r>
            <a:r>
              <a:rPr lang="en-US" altLang="ko-KR" sz="1400" dirty="0">
                <a:solidFill>
                  <a:schemeClr val="bg2"/>
                </a:solidFill>
              </a:rPr>
              <a:t>(11-14/1610r0,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(11-14/1615r0,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8.3 (11-14/1603r2, </a:t>
            </a:r>
            <a:r>
              <a:rPr lang="en-US" altLang="ko-KR" sz="1400" dirty="0" err="1">
                <a:solidFill>
                  <a:schemeClr val="bg2"/>
                </a:solidFill>
              </a:rPr>
              <a:t>Liwen</a:t>
            </a:r>
            <a:r>
              <a:rPr lang="en-US" altLang="ko-KR" sz="1400" dirty="0">
                <a:solidFill>
                  <a:schemeClr val="bg2"/>
                </a:solidFill>
              </a:rPr>
              <a:t>) </a:t>
            </a:r>
            <a:endParaRPr lang="en-US" altLang="ko-KR" sz="1400" dirty="0" smtClean="0">
              <a:solidFill>
                <a:schemeClr val="bg2"/>
              </a:solidFill>
            </a:endParaRPr>
          </a:p>
          <a:p>
            <a:pPr lvl="1"/>
            <a:r>
              <a:rPr lang="en-US" altLang="ko-KR" sz="1400" dirty="0" smtClean="0">
                <a:solidFill>
                  <a:schemeClr val="bg2"/>
                </a:solidFill>
              </a:rPr>
              <a:t>LB205 </a:t>
            </a:r>
            <a:r>
              <a:rPr lang="en-US" altLang="ko-KR" sz="1400" dirty="0">
                <a:solidFill>
                  <a:schemeClr val="bg2"/>
                </a:solidFill>
              </a:rPr>
              <a:t>comment resolution clause 8.4 (11-14/1604r2,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9.2 (11-14/1605r0,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LB205-MAC-Resolution-8.8-9.42l-8.4.2.170x </a:t>
            </a:r>
            <a:r>
              <a:rPr lang="en-US" altLang="ko-KR" sz="1400" dirty="0">
                <a:solidFill>
                  <a:schemeClr val="bg2"/>
                </a:solidFill>
              </a:rPr>
              <a:t>(11-14/1616r0,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(11-14/1617r0,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PHY CID Resolutions Clause 24 (11-15/0017r1, Eugene</a:t>
            </a:r>
            <a:r>
              <a:rPr lang="en-US" altLang="ko-KR" sz="1400" dirty="0" smtClean="0">
                <a:solidFill>
                  <a:schemeClr val="bg2"/>
                </a:solidFill>
              </a:rPr>
              <a:t>)</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205 Comment Resolution on </a:t>
            </a:r>
            <a:r>
              <a:rPr lang="en-US" altLang="ko-KR" dirty="0" err="1">
                <a:solidFill>
                  <a:schemeClr val="bg2"/>
                </a:solidFill>
              </a:rPr>
              <a:t>Sectorization</a:t>
            </a:r>
            <a:r>
              <a:rPr lang="en-US" altLang="ko-KR" dirty="0">
                <a:solidFill>
                  <a:schemeClr val="bg2"/>
                </a:solidFill>
              </a:rPr>
              <a:t> (11-15/0123r0, James)</a:t>
            </a:r>
          </a:p>
          <a:p>
            <a:pPr lvl="1"/>
            <a:r>
              <a:rPr lang="en-US" altLang="ko-KR" dirty="0">
                <a:solidFill>
                  <a:schemeClr val="bg2"/>
                </a:solidFill>
              </a:rPr>
              <a:t>LB205 MAC Resolution 9.42i (11-15/0127r0, Betty</a:t>
            </a:r>
            <a:r>
              <a:rPr lang="en-US" altLang="ko-KR" dirty="0" smtClean="0">
                <a:solidFill>
                  <a:schemeClr val="bg2"/>
                </a:solidFill>
              </a:rPr>
              <a:t>)</a:t>
            </a:r>
          </a:p>
          <a:p>
            <a:pPr lvl="1"/>
            <a:r>
              <a:rPr lang="en-US" altLang="ko-KR" dirty="0">
                <a:solidFill>
                  <a:schemeClr val="bg2"/>
                </a:solidFill>
              </a:rPr>
              <a:t>LB 205 MAC Miscellaneous comment resolution (11-15/0133r0, Enrico)</a:t>
            </a:r>
          </a:p>
          <a:p>
            <a:pPr lvl="1"/>
            <a:r>
              <a:rPr lang="en-US" altLang="ko-KR" dirty="0" smtClean="0">
                <a:solidFill>
                  <a:schemeClr val="bg2"/>
                </a:solidFill>
              </a:rPr>
              <a:t>LB </a:t>
            </a:r>
            <a:r>
              <a:rPr lang="en-US" altLang="ko-KR" dirty="0">
                <a:solidFill>
                  <a:schemeClr val="bg2"/>
                </a:solidFill>
              </a:rPr>
              <a:t>205 MAC Comment Resolution for Clause 8.6.23a.2 and 8.6.23a.3 (11-15/0139r0, Jason Lee)</a:t>
            </a:r>
          </a:p>
          <a:p>
            <a:pPr lvl="1"/>
            <a:r>
              <a:rPr lang="en-US" altLang="ko-KR" dirty="0">
                <a:solidFill>
                  <a:schemeClr val="bg2"/>
                </a:solidFill>
              </a:rPr>
              <a:t>LB 205 MAC Comment Resolution on Synchronization and Scanning (11-15/0135r1, Jason Lee)</a:t>
            </a:r>
          </a:p>
          <a:p>
            <a:pPr lvl="1"/>
            <a:r>
              <a:rPr lang="en-US" altLang="ko-KR" dirty="0">
                <a:solidFill>
                  <a:schemeClr val="bg2"/>
                </a:solidFill>
              </a:rPr>
              <a:t>LB 205 MAC Comment Resolution on Short Probe Response frame (11-15/0136r2, Jason Lee)</a:t>
            </a:r>
          </a:p>
          <a:p>
            <a:pPr lvl="1"/>
            <a:endParaRPr lang="en-US" altLang="ko-KR" dirty="0" smtClean="0">
              <a:solidFill>
                <a:schemeClr val="bg2"/>
              </a:solidFill>
            </a:endParaRP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69858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3" name="Content Placeholder 2"/>
          <p:cNvSpPr>
            <a:spLocks noGrp="1"/>
          </p:cNvSpPr>
          <p:nvPr>
            <p:ph idx="1"/>
          </p:nvPr>
        </p:nvSpPr>
        <p:spPr/>
        <p:txBody>
          <a:bodyPr/>
          <a:lstStyle/>
          <a:p>
            <a:r>
              <a:rPr lang="en-US" dirty="0" smtClean="0"/>
              <a:t>PHY and MAC</a:t>
            </a:r>
            <a:endParaRPr lang="en-US" altLang="ko-KR" dirty="0" smtClean="0"/>
          </a:p>
          <a:p>
            <a:pPr lvl="1"/>
            <a:r>
              <a:rPr lang="en-US" altLang="ko-KR" dirty="0"/>
              <a:t>LB205-PICS-TWT (11-15/0118r0, Matthew</a:t>
            </a:r>
            <a:r>
              <a:rPr lang="en-US" altLang="ko-KR" dirty="0" smtClean="0"/>
              <a:t>)</a:t>
            </a:r>
          </a:p>
          <a:p>
            <a:pPr lvl="1"/>
            <a:r>
              <a:rPr lang="en-US" altLang="ko-KR" dirty="0"/>
              <a:t>LB 205 MAC Comment Resolution for Clauses 8.4.2.170d, 8.4.2.170e, and 10.44a (11-15/0138r0, Jason Lee</a:t>
            </a:r>
            <a:r>
              <a:rPr lang="en-US" altLang="ko-KR" dirty="0" smtClean="0"/>
              <a:t>)</a:t>
            </a:r>
          </a:p>
          <a:p>
            <a:pPr lvl="1"/>
            <a:r>
              <a:rPr lang="en-US" altLang="ko-KR" dirty="0">
                <a:solidFill>
                  <a:srgbClr val="000000"/>
                </a:solidFill>
                <a:cs typeface="Times New Roman"/>
              </a:rPr>
              <a:t>LB205-MAC-Resolution-8.4.2.170g (11-14/1610r3, Alfred)</a:t>
            </a:r>
          </a:p>
          <a:p>
            <a:pPr lvl="1"/>
            <a:endParaRPr lang="en-US" altLang="ko-KR" dirty="0"/>
          </a:p>
          <a:p>
            <a:pPr lvl="1"/>
            <a:endParaRPr lang="en-US" altLang="ko-KR" dirty="0">
              <a:solidFill>
                <a:schemeClr val="bg2"/>
              </a:solidFill>
            </a:endParaRPr>
          </a:p>
          <a:p>
            <a:pPr lvl="1"/>
            <a:endParaRPr lang="en-US" altLang="ko-KR" dirty="0" smtClean="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11-15/0180</a:t>
            </a:r>
            <a:r>
              <a:rPr lang="en-US" altLang="ko-KR" dirty="0" smtClean="0"/>
              <a:t>r1 (PHY Ad-hoc motion)</a:t>
            </a:r>
          </a:p>
          <a:p>
            <a:pPr lvl="1"/>
            <a:r>
              <a:rPr lang="en-US" altLang="ko-KR" dirty="0" smtClean="0"/>
              <a:t>11-15/0181r0 (MAC </a:t>
            </a:r>
            <a:r>
              <a:rPr lang="en-US" altLang="ko-KR" dirty="0"/>
              <a:t>Ad-hoc motion)</a:t>
            </a: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(11-14/1548r0)</a:t>
            </a:r>
          </a:p>
          <a:p>
            <a:pPr marL="1009650" lvl="1" indent="-609600"/>
            <a:r>
              <a:rPr lang="en-US" dirty="0" smtClean="0"/>
              <a:t>Conference call minutes (</a:t>
            </a:r>
            <a:r>
              <a:rPr lang="pt-BR" dirty="0" smtClean="0"/>
              <a:t>11-14/1566r1, 11-14/1592r1, 11-14/1606r0, 11-14/1619r0, 11-15/0024r0, 11-15/0036r0)</a:t>
            </a:r>
            <a:endParaRPr lang="en-US" dirty="0" smtClean="0"/>
          </a:p>
          <a:p>
            <a:pPr marL="609600" indent="-609600"/>
            <a:r>
              <a:rPr lang="en-US" altLang="ko-KR" dirty="0"/>
              <a:t>Address Letter Ballot </a:t>
            </a:r>
            <a:r>
              <a:rPr lang="en-US" altLang="ko-KR" dirty="0" smtClean="0"/>
              <a:t>comments for Draft 3.0 </a:t>
            </a:r>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11-14/1372r7</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a:t>
            </a:r>
            <a:r>
              <a:rPr lang="pt-BR" altLang="ko-KR" dirty="0" smtClean="0"/>
              <a:t>11-15/0024r0</a:t>
            </a:r>
            <a:r>
              <a:rPr lang="pt-BR" altLang="ko-KR" dirty="0"/>
              <a:t>, </a:t>
            </a:r>
            <a:r>
              <a:rPr lang="pt-BR" altLang="ko-KR" dirty="0" smtClean="0"/>
              <a:t>11-15/0036r0)</a:t>
            </a:r>
            <a:endParaRPr lang="en-GB" altLang="ko-KR" dirty="0"/>
          </a:p>
          <a:p>
            <a:endParaRPr lang="ko-KR" altLang="ko-KR" dirty="0"/>
          </a:p>
          <a:p>
            <a:pPr lvl="1"/>
            <a:r>
              <a:rPr lang="en-US" altLang="ko-KR" dirty="0" smtClean="0"/>
              <a:t>Move</a:t>
            </a:r>
            <a:r>
              <a:rPr lang="en-US" altLang="ko-KR" dirty="0"/>
              <a:t>: </a:t>
            </a:r>
            <a:r>
              <a:rPr lang="en-US" altLang="ko-KR" dirty="0" smtClean="0"/>
              <a:t>Eugene</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a:t>
            </a:r>
            <a:r>
              <a:rPr lang="en-GB" altLang="ko-KR" dirty="0" smtClean="0"/>
              <a:t>passed</a:t>
            </a:r>
            <a:endParaRPr lang="en-GB"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on the conference calls) in 11-15/0095r4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Eugene	Second: </a:t>
            </a:r>
            <a:r>
              <a:rPr lang="en-US" altLang="ko-KR" dirty="0" err="1" smtClean="0"/>
              <a:t>Sayantan</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a:t>
            </a:r>
            <a:r>
              <a:rPr lang="en-US" altLang="ko-KR" dirty="0"/>
              <a:t> </a:t>
            </a:r>
            <a:r>
              <a:rPr lang="en-US" altLang="ko-KR" dirty="0" smtClean="0"/>
              <a:t>: </a:t>
            </a:r>
            <a:r>
              <a:rPr lang="en-GB" altLang="ko-KR" dirty="0" smtClean="0"/>
              <a:t>Unanimously </a:t>
            </a:r>
            <a:r>
              <a:rPr lang="en-GB" altLang="ko-KR" dirty="0"/>
              <a:t>passed</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a:t>
            </a:r>
            <a:r>
              <a:rPr lang="en-US" altLang="ko-KR" dirty="0" smtClean="0"/>
              <a:t>January 2015 </a:t>
            </a:r>
            <a:r>
              <a:rPr lang="en-US" altLang="ko-KR" dirty="0" err="1" smtClean="0"/>
              <a:t>TGah</a:t>
            </a:r>
            <a:r>
              <a:rPr lang="en-US" altLang="ko-KR" dirty="0" smtClean="0"/>
              <a:t> F2F meeting) in </a:t>
            </a:r>
            <a:r>
              <a:rPr lang="en-US" altLang="ko-KR" dirty="0" smtClean="0"/>
              <a:t>11-14/0180r1 </a:t>
            </a:r>
            <a:r>
              <a:rPr lang="en-US" altLang="ko-KR" dirty="0"/>
              <a:t>with the following </a:t>
            </a:r>
            <a:r>
              <a:rPr lang="en-US" altLang="ko-KR" dirty="0" smtClean="0"/>
              <a:t>tab:</a:t>
            </a:r>
          </a:p>
          <a:p>
            <a:pPr lvl="1"/>
            <a:r>
              <a:rPr lang="en-US" altLang="ko-KR" dirty="0" smtClean="0"/>
              <a:t>PHY Ad-hoc</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January 2015 </a:t>
            </a:r>
            <a:r>
              <a:rPr lang="en-US" altLang="ko-KR" dirty="0" err="1"/>
              <a:t>TGah</a:t>
            </a:r>
            <a:r>
              <a:rPr lang="en-US" altLang="ko-KR" dirty="0"/>
              <a:t> F2F meeting) in </a:t>
            </a:r>
            <a:r>
              <a:rPr lang="en-US" altLang="ko-KR" dirty="0" smtClean="0"/>
              <a:t>11-14/0181r0 </a:t>
            </a:r>
            <a:r>
              <a:rPr lang="en-US" altLang="ko-KR" dirty="0"/>
              <a:t>with the following </a:t>
            </a:r>
            <a:r>
              <a:rPr lang="en-US" altLang="ko-KR" dirty="0" smtClean="0"/>
              <a:t>tab:</a:t>
            </a:r>
          </a:p>
          <a:p>
            <a:pPr lvl="1"/>
            <a:r>
              <a:rPr lang="en-US" altLang="ko-KR" dirty="0" smtClean="0"/>
              <a:t>MAC Ad-hoc</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9631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5002, 5003, 5023, 5024, 5037, 5038, 5039, 5040, 5041, 5042, 5043, 5044, 5045, 5046, 5071, 5072, 5073, 5104, 5185, 5186, 5187, 5190, 5191, 5258, 5259, 5260, 5261, 5262, 5263, 5264, 5272, 5302, 5303, 5304, 5305, 5306, 5307, 5317, 5318, 5319, 5447, 5448, 5449, 5453, </a:t>
            </a:r>
            <a:r>
              <a:rPr lang="en-GB" altLang="ko-KR" dirty="0" smtClean="0"/>
              <a:t>5482 (45 CIDs) as shown in 11-15/0083r1?</a:t>
            </a:r>
          </a:p>
          <a:p>
            <a:pPr lvl="1"/>
            <a:r>
              <a:rPr lang="en-GB" altLang="ko-KR" dirty="0" smtClean="0"/>
              <a:t>Unanimously passed</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5247 as shown in 11-14/1603r3?</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04907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5096, 5396, 5414, 5348, 5352, 5416, 5469, 5470, </a:t>
            </a:r>
            <a:r>
              <a:rPr lang="en-GB" altLang="ko-KR" dirty="0" smtClean="0"/>
              <a:t>5471 as shown in 11-15/0060r0?</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18124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5279, 5182, 5183, 5184, 5197, 5425, 5426, 5427, </a:t>
            </a:r>
            <a:r>
              <a:rPr lang="en-GB" altLang="ko-KR" dirty="0" smtClean="0"/>
              <a:t>5428 as shown in 11-15/0119r1?</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605424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5202 as shown in 11-14/1604r3?</a:t>
            </a:r>
          </a:p>
          <a:p>
            <a:pPr lvl="1"/>
            <a:r>
              <a:rPr lang="en-GB" altLang="ko-KR" dirty="0"/>
              <a:t>Unanimously passed</a:t>
            </a:r>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7615585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11-14/0067r1?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000572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5330, 5458 as shown in 11-15/0106r1</a:t>
            </a:r>
            <a:r>
              <a:rPr lang="en-GB" altLang="ko-KR" dirty="0" smtClean="0"/>
              <a:t>?</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304842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5335, 5336, </a:t>
            </a:r>
            <a:r>
              <a:rPr lang="en-GB" altLang="ko-KR" dirty="0" smtClean="0"/>
              <a:t>5337,5385,5400,5429 as </a:t>
            </a:r>
            <a:r>
              <a:rPr lang="en-GB" altLang="ko-KR" dirty="0"/>
              <a:t>shown in </a:t>
            </a:r>
            <a:r>
              <a:rPr lang="en-GB" altLang="ko-KR" dirty="0" smtClean="0"/>
              <a:t>11-15/0107r1?</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5193, 5194, </a:t>
            </a:r>
            <a:r>
              <a:rPr lang="en-GB" altLang="ko-KR" dirty="0" smtClean="0"/>
              <a:t>5269 as shown in 11-15/0108r1?</a:t>
            </a:r>
          </a:p>
          <a:p>
            <a:pPr lvl="1"/>
            <a:r>
              <a:rPr lang="en-GB" altLang="ko-KR" dirty="0"/>
              <a:t>Unanimously 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11-15/0100r1?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82000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5118, 5119, 5120, 5349, 5351, 5393, 5394, 5121, 5122, 5123, 5124, 5125, 5126, 5395, 5409 </a:t>
            </a:r>
            <a:r>
              <a:rPr lang="en-GB" altLang="ko-KR" dirty="0" smtClean="0"/>
              <a:t>as shown in 11-15/0102r1?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52860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fr-FR" altLang="ko-KR" dirty="0" smtClean="0"/>
              <a:t>5006, 5300, </a:t>
            </a:r>
            <a:r>
              <a:rPr lang="fr-FR" altLang="ko-KR" dirty="0"/>
              <a:t>5344 </a:t>
            </a:r>
            <a:r>
              <a:rPr lang="en-GB" altLang="ko-KR" dirty="0" smtClean="0"/>
              <a:t>as shown in 11-15/0134r0?</a:t>
            </a:r>
          </a:p>
          <a:p>
            <a:pPr lvl="1"/>
            <a:r>
              <a:rPr lang="en-GB" altLang="ko-KR" dirty="0"/>
              <a:t>Unanimously passed</a:t>
            </a:r>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539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 205 comment resolution status</a:t>
            </a:r>
          </a:p>
          <a:p>
            <a:pPr lvl="2"/>
            <a:r>
              <a:rPr lang="en-US" altLang="ko-KR" sz="1600" dirty="0" smtClean="0"/>
              <a:t>Resolved CIDs: 297</a:t>
            </a:r>
          </a:p>
          <a:p>
            <a:pPr lvl="2"/>
            <a:r>
              <a:rPr lang="en-US" altLang="ko-KR" sz="1600" dirty="0" smtClean="0"/>
              <a:t>Unresolved CIDs: 209</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27</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Liwen</a:t>
                      </a:r>
                      <a:r>
                        <a:rPr lang="en-US" sz="1100" u="none" strike="noStrike" dirty="0">
                          <a:effectLst/>
                        </a:rPr>
                        <a:t> Chu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James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Yongho </a:t>
                      </a:r>
                      <a:r>
                        <a:rPr lang="en-US" sz="1100" u="none" strike="noStrike" dirty="0" err="1">
                          <a:effectLst/>
                        </a:rPr>
                        <a:t>Seok</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Alfred </a:t>
                      </a:r>
                      <a:r>
                        <a:rPr lang="en-US" sz="1100" u="none" strike="noStrike" dirty="0" err="1">
                          <a:effectLst/>
                        </a:rPr>
                        <a:t>Asterjadhi</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Chao-Chun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Betty Zhao</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Jianhan</a:t>
                      </a:r>
                      <a:r>
                        <a:rPr lang="en-US" sz="1100" u="none" strike="noStrike" dirty="0">
                          <a:effectLst/>
                        </a:rPr>
                        <a:t> Liu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5309, 5310, </a:t>
            </a:r>
            <a:r>
              <a:rPr lang="en-GB" altLang="ko-KR" dirty="0" smtClean="0"/>
              <a:t>5311</a:t>
            </a:r>
            <a:r>
              <a:rPr lang="en-US" altLang="ko-KR" dirty="0" smtClean="0"/>
              <a:t> </a:t>
            </a:r>
            <a:r>
              <a:rPr lang="en-GB" altLang="ko-KR" dirty="0" smtClean="0"/>
              <a:t>as shown in 11-15/0137r0?</a:t>
            </a:r>
          </a:p>
          <a:p>
            <a:pPr lvl="1"/>
            <a:r>
              <a:rPr lang="en-GB" altLang="ko-KR" dirty="0" smtClean="0"/>
              <a:t>Unanimously </a:t>
            </a:r>
            <a:r>
              <a:rPr lang="en-GB" altLang="ko-KR" dirty="0"/>
              <a:t>passed</a:t>
            </a:r>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5340</a:t>
            </a:r>
            <a:r>
              <a:rPr lang="en-GB" altLang="ko-KR" dirty="0"/>
              <a:t>, 5341, 5381, 5383, 5384, 5386, </a:t>
            </a:r>
            <a:r>
              <a:rPr lang="en-GB" altLang="ko-KR" dirty="0" smtClean="0"/>
              <a:t>5420</a:t>
            </a:r>
            <a:r>
              <a:rPr lang="en-US" altLang="ko-KR" dirty="0" smtClean="0"/>
              <a:t> </a:t>
            </a:r>
            <a:r>
              <a:rPr lang="en-GB" altLang="ko-KR" dirty="0" smtClean="0"/>
              <a:t>as shown in 11-15/0120r3?</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6176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5026, 5129, 5168, 5234, 5237, 5298, 5355, 5376, 5377, 5398, 5435, </a:t>
            </a:r>
            <a:r>
              <a:rPr lang="en-GB" altLang="ko-KR" dirty="0" smtClean="0"/>
              <a:t>5439 as shown in 11-15/0128r1?</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054690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5115, 5116, </a:t>
            </a:r>
            <a:r>
              <a:rPr lang="en-GB" altLang="ko-KR" dirty="0" smtClean="0"/>
              <a:t>5346</a:t>
            </a:r>
            <a:r>
              <a:rPr lang="en-US" altLang="ko-KR" dirty="0"/>
              <a:t> </a:t>
            </a:r>
            <a:r>
              <a:rPr lang="en-GB" altLang="ko-KR" dirty="0" smtClean="0"/>
              <a:t>as shown in 11-15/0055r0?</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13431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5203, 5204, </a:t>
            </a:r>
            <a:r>
              <a:rPr lang="en-GB" altLang="ko-KR" dirty="0" smtClean="0"/>
              <a:t>5438 as shown in 11-15/0056r0?</a:t>
            </a:r>
          </a:p>
          <a:p>
            <a:pPr lvl="1"/>
            <a:r>
              <a:rPr lang="en-GB" altLang="ko-KR" dirty="0"/>
              <a:t>Unanimously passed</a:t>
            </a:r>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855775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5487, 5488, 5489, </a:t>
            </a:r>
            <a:r>
              <a:rPr lang="en-US" altLang="ko-KR" dirty="0" smtClean="0"/>
              <a:t>5412</a:t>
            </a:r>
            <a:r>
              <a:rPr lang="en-US" altLang="ko-KR" dirty="0"/>
              <a:t> </a:t>
            </a:r>
            <a:r>
              <a:rPr lang="en-GB" altLang="ko-KR" dirty="0" smtClean="0"/>
              <a:t>as shown in 11-15/0109r0?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486378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5005, 5415, 5472, </a:t>
            </a:r>
            <a:r>
              <a:rPr lang="en-GB" altLang="ko-KR" dirty="0" smtClean="0"/>
              <a:t>5473 as shown in 11-15/0122r1?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85041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5141, 5324, 5325, 5326, 5327, </a:t>
            </a:r>
            <a:r>
              <a:rPr lang="en-GB" altLang="ko-KR" dirty="0" smtClean="0"/>
              <a:t>5328</a:t>
            </a:r>
            <a:r>
              <a:rPr lang="en-US" altLang="ko-KR" dirty="0"/>
              <a:t> </a:t>
            </a:r>
            <a:r>
              <a:rPr lang="en-GB" altLang="ko-KR" dirty="0" smtClean="0"/>
              <a:t>as shown in 11-15/0127r1?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7362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5011, 5034, 5035, 5036, 5069, 5070, 5174, </a:t>
            </a:r>
            <a:r>
              <a:rPr lang="en-GB" altLang="ko-KR" strike="sngStrike" dirty="0"/>
              <a:t>5175</a:t>
            </a:r>
            <a:r>
              <a:rPr lang="en-GB" altLang="ko-KR" dirty="0"/>
              <a:t>, 5176, 5177, 5178, 5179, 5180, 5181, 5356, 5357, 5358, 5359, 5360, 5361, 5362, 5363, 5364, 5365, 5437, 5454 </a:t>
            </a:r>
            <a:r>
              <a:rPr lang="en-GB" altLang="ko-KR" dirty="0" smtClean="0"/>
              <a:t>as shown in 11-15/0133r1?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66060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5231, 5331, 5332, 5333, </a:t>
            </a:r>
            <a:r>
              <a:rPr lang="en-US" altLang="ko-KR" dirty="0" smtClean="0"/>
              <a:t>5334 </a:t>
            </a:r>
            <a:r>
              <a:rPr lang="en-GB" altLang="ko-KR" dirty="0" smtClean="0"/>
              <a:t>as shown in 11-15/0135r1?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824819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LB205-TWT-SST-CIDs-not-groupTWT (11-15/0083r1, Matthew)</a:t>
            </a:r>
          </a:p>
          <a:p>
            <a:pPr lvl="1"/>
            <a:r>
              <a:rPr lang="fr-FR" altLang="ko-KR" dirty="0" smtClean="0">
                <a:solidFill>
                  <a:schemeClr val="bg2"/>
                </a:solidFill>
              </a:rPr>
              <a:t>LB205 </a:t>
            </a:r>
            <a:r>
              <a:rPr lang="fr-FR" altLang="ko-KR" dirty="0">
                <a:solidFill>
                  <a:schemeClr val="bg2"/>
                </a:solidFill>
              </a:rPr>
              <a:t>comment resolution clause 8.3</a:t>
            </a:r>
            <a:r>
              <a:rPr lang="en-US" altLang="ko-KR" dirty="0">
                <a:solidFill>
                  <a:schemeClr val="bg2"/>
                </a:solidFill>
              </a:rPr>
              <a:t> (</a:t>
            </a:r>
            <a:r>
              <a:rPr lang="en-US" altLang="ko-KR" dirty="0" smtClean="0">
                <a:solidFill>
                  <a:schemeClr val="bg2"/>
                </a:solidFill>
              </a:rPr>
              <a:t>11-14/1603r3, </a:t>
            </a:r>
            <a:r>
              <a:rPr lang="en-US" altLang="ko-KR" dirty="0" err="1">
                <a:solidFill>
                  <a:schemeClr val="bg2"/>
                </a:solidFill>
              </a:rPr>
              <a:t>Liwen</a:t>
            </a:r>
            <a:r>
              <a:rPr lang="en-US" altLang="ko-KR" dirty="0">
                <a:solidFill>
                  <a:schemeClr val="bg2"/>
                </a:solidFill>
              </a:rPr>
              <a:t> Chu</a:t>
            </a:r>
            <a:r>
              <a:rPr lang="en-US" altLang="ko-KR" dirty="0" smtClean="0">
                <a:solidFill>
                  <a:schemeClr val="bg2"/>
                </a:solidFill>
              </a:rPr>
              <a:t>)</a:t>
            </a:r>
          </a:p>
          <a:p>
            <a:pPr lvl="1"/>
            <a:endParaRPr lang="en-US" altLang="ko-KR" dirty="0" smtClean="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5195, 5196, 5075, 5076, 5077, 5078, </a:t>
            </a:r>
            <a:r>
              <a:rPr lang="en-US" altLang="ko-KR" dirty="0" smtClean="0"/>
              <a:t>5079 </a:t>
            </a:r>
            <a:r>
              <a:rPr lang="en-GB" altLang="ko-KR" dirty="0" smtClean="0"/>
              <a:t>as shown in 11-15/0136r2?</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5280, 5281, 5485, </a:t>
            </a:r>
            <a:r>
              <a:rPr lang="en-GB" altLang="ko-KR" dirty="0" smtClean="0"/>
              <a:t>5486 as shown in 11-15/0123r2?</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139745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5275, 5276 as shown in 11-15/0139r0?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90761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 PHY Resolutions for Cl24, Annex E (11-15/0060r0, Eugene)</a:t>
            </a:r>
          </a:p>
          <a:p>
            <a:pPr lvl="1"/>
            <a:r>
              <a:rPr lang="en-US" altLang="ko-KR" dirty="0">
                <a:solidFill>
                  <a:schemeClr val="bg2"/>
                </a:solidFill>
              </a:rPr>
              <a:t>LB 205 Comment Resolution on CIDs 5279, 5182, 5183, 5184, 5197, 5425, 5426, 5427, 5428 (11-15/0119, George</a:t>
            </a:r>
            <a:r>
              <a:rPr lang="en-US" altLang="ko-KR" dirty="0" smtClean="0">
                <a:solidFill>
                  <a:schemeClr val="bg2"/>
                </a:solidFill>
              </a:rPr>
              <a:t>)</a:t>
            </a:r>
          </a:p>
          <a:p>
            <a:pPr lvl="1"/>
            <a:r>
              <a:rPr lang="fr-FR" altLang="ko-KR" dirty="0" smtClean="0">
                <a:solidFill>
                  <a:schemeClr val="bg2"/>
                </a:solidFill>
              </a:rPr>
              <a:t>LB205 </a:t>
            </a:r>
            <a:r>
              <a:rPr lang="fr-FR" altLang="ko-KR" dirty="0">
                <a:solidFill>
                  <a:schemeClr val="bg2"/>
                </a:solidFill>
              </a:rPr>
              <a:t>comment resolution clause </a:t>
            </a:r>
            <a:r>
              <a:rPr lang="fr-FR" altLang="ko-KR" dirty="0" smtClean="0">
                <a:solidFill>
                  <a:schemeClr val="bg2"/>
                </a:solidFill>
              </a:rPr>
              <a:t>8.4 (11-14/1604</a:t>
            </a:r>
            <a:r>
              <a:rPr lang="en-US" altLang="ko-KR" dirty="0" smtClean="0">
                <a:solidFill>
                  <a:schemeClr val="bg2"/>
                </a:solidFill>
              </a:rPr>
              <a:t>r3, </a:t>
            </a:r>
            <a:r>
              <a:rPr lang="en-US" altLang="ko-KR" dirty="0" err="1" smtClean="0">
                <a:solidFill>
                  <a:schemeClr val="bg2"/>
                </a:solidFill>
              </a:rPr>
              <a:t>Liwen</a:t>
            </a:r>
            <a:r>
              <a:rPr lang="en-US" altLang="ko-KR" dirty="0" smtClean="0">
                <a:solidFill>
                  <a:schemeClr val="bg2"/>
                </a:solidFill>
              </a:rPr>
              <a:t>)</a:t>
            </a:r>
          </a:p>
          <a:p>
            <a:pPr lvl="1"/>
            <a:r>
              <a:rPr lang="en-US" altLang="ko-KR" dirty="0">
                <a:solidFill>
                  <a:schemeClr val="bg2"/>
                </a:solidFill>
              </a:rPr>
              <a:t>LB205 MAC Resolution 9.42o (11-15/0106r0, </a:t>
            </a:r>
            <a:r>
              <a:rPr lang="en-US" altLang="ko-KR" dirty="0" err="1">
                <a:solidFill>
                  <a:schemeClr val="bg2"/>
                </a:solidFill>
              </a:rPr>
              <a:t>Kaiying</a:t>
            </a:r>
            <a:r>
              <a:rPr lang="en-US" altLang="ko-KR" dirty="0">
                <a:solidFill>
                  <a:schemeClr val="bg2"/>
                </a:solidFill>
              </a:rPr>
              <a:t>)</a:t>
            </a:r>
          </a:p>
          <a:p>
            <a:pPr lvl="1"/>
            <a:r>
              <a:rPr lang="en-US" altLang="ko-KR" dirty="0">
                <a:solidFill>
                  <a:schemeClr val="bg2"/>
                </a:solidFill>
              </a:rPr>
              <a:t>LB205 MAC Resolution 10.2.2 (11-15/0107r0, </a:t>
            </a:r>
            <a:r>
              <a:rPr lang="en-US" altLang="ko-KR" dirty="0" err="1">
                <a:solidFill>
                  <a:schemeClr val="bg2"/>
                </a:solidFill>
              </a:rPr>
              <a:t>Kaiying</a:t>
            </a:r>
            <a:r>
              <a:rPr lang="en-US" altLang="ko-KR" dirty="0">
                <a:solidFill>
                  <a:schemeClr val="bg2"/>
                </a:solidFill>
              </a:rPr>
              <a:t>) </a:t>
            </a:r>
          </a:p>
          <a:p>
            <a:pPr lvl="1"/>
            <a:r>
              <a:rPr lang="en-US" altLang="ko-KR" dirty="0">
                <a:solidFill>
                  <a:schemeClr val="bg2"/>
                </a:solidFill>
              </a:rPr>
              <a:t>LB205 MAC Resolution 8.4.2.170r (11-15/0108r0,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LB205 PHY Comment Resolutions Clauses 24.2.2&amp;24.3.7 (11-15/0067r0, </a:t>
            </a:r>
            <a:r>
              <a:rPr lang="en-US" altLang="ko-KR" dirty="0" err="1">
                <a:solidFill>
                  <a:schemeClr val="bg2"/>
                </a:solidFill>
              </a:rPr>
              <a:t>Mingguang</a:t>
            </a:r>
            <a:r>
              <a:rPr lang="en-US" altLang="ko-KR" dirty="0">
                <a:solidFill>
                  <a:schemeClr val="bg2"/>
                </a:solidFill>
              </a:rPr>
              <a:t>)</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419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fr-FR" altLang="ko-KR" dirty="0">
                <a:solidFill>
                  <a:schemeClr val="bg2"/>
                </a:solidFill>
              </a:rPr>
              <a:t>LB205 comment resolution clause 9.3.2.7</a:t>
            </a:r>
            <a:r>
              <a:rPr lang="en-US" altLang="ko-KR" dirty="0">
                <a:solidFill>
                  <a:schemeClr val="bg2"/>
                </a:solidFill>
              </a:rPr>
              <a:t> (11-15/0100r0, </a:t>
            </a:r>
            <a:r>
              <a:rPr lang="en-US" altLang="ko-KR" dirty="0" err="1">
                <a:solidFill>
                  <a:schemeClr val="bg2"/>
                </a:solidFill>
              </a:rPr>
              <a:t>Liwen</a:t>
            </a:r>
            <a:r>
              <a:rPr lang="en-US" altLang="ko-KR" dirty="0">
                <a:solidFill>
                  <a:schemeClr val="bg2"/>
                </a:solidFill>
              </a:rPr>
              <a:t> Chu) </a:t>
            </a:r>
          </a:p>
          <a:p>
            <a:pPr lvl="1"/>
            <a:r>
              <a:rPr lang="en-US" altLang="ko-KR" dirty="0">
                <a:solidFill>
                  <a:schemeClr val="bg2"/>
                </a:solidFill>
              </a:rPr>
              <a:t>LB MAC Resolution annex B (11-15/0102r0, </a:t>
            </a:r>
            <a:r>
              <a:rPr lang="en-US" altLang="ko-KR" dirty="0" err="1">
                <a:solidFill>
                  <a:schemeClr val="bg2"/>
                </a:solidFill>
              </a:rPr>
              <a:t>Liwen</a:t>
            </a:r>
            <a:r>
              <a:rPr lang="en-US" altLang="ko-KR" dirty="0">
                <a:solidFill>
                  <a:schemeClr val="bg2"/>
                </a:solidFill>
              </a:rPr>
              <a:t> Chu) </a:t>
            </a:r>
          </a:p>
          <a:p>
            <a:pPr lvl="1"/>
            <a:r>
              <a:rPr lang="fr-FR" altLang="ko-KR" dirty="0">
                <a:solidFill>
                  <a:schemeClr val="bg2"/>
                </a:solidFill>
              </a:rPr>
              <a:t>LB205 comment resolution 5006 5300 5344 (11-15/0134r0, </a:t>
            </a:r>
            <a:r>
              <a:rPr lang="fr-FR" altLang="ko-KR" dirty="0" smtClean="0">
                <a:solidFill>
                  <a:schemeClr val="bg2"/>
                </a:solidFill>
              </a:rPr>
              <a:t>Liwen)</a:t>
            </a:r>
            <a:endParaRPr lang="en-US" altLang="ko-KR" dirty="0" smtClean="0">
              <a:solidFill>
                <a:schemeClr val="bg2"/>
              </a:solidFill>
            </a:endParaRPr>
          </a:p>
          <a:p>
            <a:pPr lvl="1"/>
            <a:r>
              <a:rPr lang="en-US" altLang="ko-KR" dirty="0" smtClean="0">
                <a:solidFill>
                  <a:schemeClr val="bg2"/>
                </a:solidFill>
              </a:rPr>
              <a:t>LB </a:t>
            </a:r>
            <a:r>
              <a:rPr lang="en-US" altLang="ko-KR" dirty="0">
                <a:solidFill>
                  <a:schemeClr val="bg2"/>
                </a:solidFill>
              </a:rPr>
              <a:t>205 MAC Comment Resolution on Synchronization and Scanning (11-15/0135r0, Jason Lee)</a:t>
            </a:r>
          </a:p>
          <a:p>
            <a:pPr lvl="1"/>
            <a:r>
              <a:rPr lang="en-US" altLang="ko-KR" dirty="0">
                <a:solidFill>
                  <a:schemeClr val="bg2"/>
                </a:solidFill>
              </a:rPr>
              <a:t>LB 205 MAC Comment Resolution on Short Probe Response frame (11-15/0136r0, Jason Lee)</a:t>
            </a:r>
          </a:p>
          <a:p>
            <a:pPr lvl="1"/>
            <a:r>
              <a:rPr lang="en-US" altLang="ko-KR" dirty="0">
                <a:solidFill>
                  <a:schemeClr val="bg2"/>
                </a:solidFill>
              </a:rPr>
              <a:t>LB 205 MAC Comment Resolution on Resource Protection for non-TIM STAs (11-15/0137r0, Jason Lee</a:t>
            </a:r>
            <a:r>
              <a:rPr lang="en-US" altLang="ko-KR" dirty="0" smtClean="0">
                <a:solidFill>
                  <a:schemeClr val="bg2"/>
                </a:solidFill>
              </a:rPr>
              <a:t>)</a:t>
            </a:r>
          </a:p>
          <a:p>
            <a:pPr lvl="1"/>
            <a:r>
              <a:rPr lang="en-US" altLang="ko-KR" dirty="0">
                <a:solidFill>
                  <a:schemeClr val="bg2"/>
                </a:solidFill>
              </a:rPr>
              <a:t>LB 205 resolutions for CID 5340, 5341, 5381, 5383, 5384, 5386, 5420 (</a:t>
            </a:r>
            <a:r>
              <a:rPr lang="en-US" altLang="ko-KR" dirty="0" smtClean="0">
                <a:solidFill>
                  <a:schemeClr val="bg2"/>
                </a:solidFill>
              </a:rPr>
              <a:t>11-15/0120r3, </a:t>
            </a:r>
            <a:r>
              <a:rPr lang="en-US" altLang="ko-KR" dirty="0">
                <a:solidFill>
                  <a:schemeClr val="bg2"/>
                </a:solidFill>
              </a:rPr>
              <a:t>Chao-Chun Wang) </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1015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 205 MAC Miscellaneous comment resolution (</a:t>
            </a:r>
            <a:r>
              <a:rPr lang="en-US" altLang="ko-KR" dirty="0" smtClean="0">
                <a:solidFill>
                  <a:schemeClr val="bg2"/>
                </a:solidFill>
              </a:rPr>
              <a:t>11-15/0128r1, </a:t>
            </a:r>
            <a:r>
              <a:rPr lang="en-US" altLang="ko-KR" dirty="0">
                <a:solidFill>
                  <a:schemeClr val="bg2"/>
                </a:solidFill>
              </a:rPr>
              <a:t>Yongho</a:t>
            </a:r>
            <a:r>
              <a:rPr lang="en-US" altLang="ko-KR" dirty="0" smtClean="0">
                <a:solidFill>
                  <a:schemeClr val="bg2"/>
                </a:solidFill>
              </a:rPr>
              <a:t>)</a:t>
            </a:r>
          </a:p>
          <a:p>
            <a:pPr lvl="1"/>
            <a:r>
              <a:rPr lang="en-US" altLang="ko-KR" dirty="0">
                <a:solidFill>
                  <a:schemeClr val="bg2"/>
                </a:solidFill>
              </a:rPr>
              <a:t>LB205-MAC-Resolution-10.44d (11-15/0055r0, Alfred)</a:t>
            </a:r>
          </a:p>
          <a:p>
            <a:pPr lvl="1"/>
            <a:r>
              <a:rPr lang="en-US" altLang="ko-KR" dirty="0">
                <a:solidFill>
                  <a:schemeClr val="bg2"/>
                </a:solidFill>
              </a:rPr>
              <a:t>LB205-MAC-Resolution-8.8.5 (11-15/0056r0, Alfred)</a:t>
            </a:r>
          </a:p>
          <a:p>
            <a:pPr lvl="1"/>
            <a:r>
              <a:rPr lang="en-US" altLang="ko-KR" dirty="0">
                <a:solidFill>
                  <a:schemeClr val="bg2"/>
                </a:solidFill>
              </a:rPr>
              <a:t>LB205-MAC-Resolution-Relay-Operation_part 2 (11-15/0109r0, Alfred</a:t>
            </a:r>
            <a:r>
              <a:rPr lang="en-US" altLang="ko-KR" dirty="0" smtClean="0">
                <a:solidFill>
                  <a:schemeClr val="bg2"/>
                </a:solidFill>
              </a:rPr>
              <a:t>)</a:t>
            </a:r>
          </a:p>
          <a:p>
            <a:pPr lvl="1"/>
            <a:r>
              <a:rPr lang="en-US" altLang="ko-KR" dirty="0" smtClean="0">
                <a:solidFill>
                  <a:schemeClr val="bg2"/>
                </a:solidFill>
              </a:rPr>
              <a:t>LB205 </a:t>
            </a:r>
            <a:r>
              <a:rPr lang="en-US" altLang="ko-KR" dirty="0">
                <a:solidFill>
                  <a:schemeClr val="bg2"/>
                </a:solidFill>
              </a:rPr>
              <a:t>Comment Resolution for Annex D (11-15/0122r0, </a:t>
            </a:r>
            <a:r>
              <a:rPr lang="en-US" altLang="ko-KR" dirty="0" err="1">
                <a:solidFill>
                  <a:schemeClr val="bg2"/>
                </a:solidFill>
              </a:rPr>
              <a:t>Jianhan</a:t>
            </a:r>
            <a:r>
              <a:rPr lang="en-US" altLang="ko-KR" dirty="0" smtClean="0">
                <a:solidFill>
                  <a:schemeClr val="bg2"/>
                </a:solidFill>
              </a:rPr>
              <a:t>)</a:t>
            </a: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49317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lb205-mlme-comment-resolution </a:t>
            </a:r>
            <a:r>
              <a:rPr lang="en-US" altLang="ko-KR" sz="1400" dirty="0">
                <a:solidFill>
                  <a:schemeClr val="bg2"/>
                </a:solidFill>
              </a:rPr>
              <a:t>(11-14/1550r1, </a:t>
            </a:r>
            <a:r>
              <a:rPr lang="en-US" altLang="ko-KR" sz="1400" dirty="0" smtClean="0">
                <a:solidFill>
                  <a:schemeClr val="bg2"/>
                </a:solidFill>
              </a:rPr>
              <a:t>Yongho)</a:t>
            </a:r>
          </a:p>
          <a:p>
            <a:pPr lvl="1"/>
            <a:r>
              <a:rPr lang="en-US" altLang="ko-KR" sz="1400" dirty="0" smtClean="0">
                <a:solidFill>
                  <a:schemeClr val="bg2"/>
                </a:solidFill>
              </a:rPr>
              <a:t>LB205 </a:t>
            </a:r>
            <a:r>
              <a:rPr lang="en-US" altLang="ko-KR" sz="1400" dirty="0">
                <a:solidFill>
                  <a:schemeClr val="bg2"/>
                </a:solidFill>
              </a:rPr>
              <a:t>Comment Resolution for 9.42b.2 (11-14/1555r0,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for Annex O.2 (11-14/1556r1,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LB205-MAC-Resolution-9.46.1 </a:t>
            </a:r>
            <a:r>
              <a:rPr lang="en-US" altLang="ko-KR" sz="1400" dirty="0">
                <a:solidFill>
                  <a:schemeClr val="bg2"/>
                </a:solidFill>
              </a:rPr>
              <a:t>(11-14/1573r0, Po-Kai)   </a:t>
            </a:r>
            <a:endParaRPr lang="en-US" altLang="ko-KR" sz="1400" dirty="0" smtClean="0">
              <a:solidFill>
                <a:schemeClr val="bg2"/>
              </a:solidFill>
            </a:endParaRPr>
          </a:p>
          <a:p>
            <a:pPr lvl="1"/>
            <a:r>
              <a:rPr lang="en-US" altLang="ko-KR" sz="1400" dirty="0" smtClean="0">
                <a:solidFill>
                  <a:schemeClr val="bg2"/>
                </a:solidFill>
              </a:rPr>
              <a:t>lb205-comment-resolution-for-subclause-8_4_2_170b </a:t>
            </a:r>
            <a:r>
              <a:rPr lang="en-US" altLang="ko-KR" sz="1400" dirty="0">
                <a:solidFill>
                  <a:schemeClr val="bg2"/>
                </a:solidFill>
              </a:rPr>
              <a:t>(11-14/1567r1, Yuan</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to Comments in D3.0 </a:t>
            </a:r>
            <a:r>
              <a:rPr lang="en-US" altLang="ko-KR" sz="1400" dirty="0" err="1">
                <a:solidFill>
                  <a:schemeClr val="bg2"/>
                </a:solidFill>
              </a:rPr>
              <a:t>Subclause</a:t>
            </a:r>
            <a:r>
              <a:rPr lang="en-US" altLang="ko-KR" sz="1400" dirty="0">
                <a:solidFill>
                  <a:schemeClr val="bg2"/>
                </a:solidFill>
              </a:rPr>
              <a:t> 4.3.13a.1 (11-14/1574r0, Zander)   </a:t>
            </a:r>
            <a:endParaRPr lang="en-US" altLang="ko-KR" sz="1400" dirty="0" smtClean="0">
              <a:solidFill>
                <a:schemeClr val="bg2"/>
              </a:solidFill>
            </a:endParaRP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8.4.1.6-8.4.1.15a-8.4.1.52-8.4.2.1 (11-14/1575r1, Zander</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8.4.2.170m-10.3.8.1 (11-14/1576r1, Zander</a:t>
            </a:r>
            <a:r>
              <a:rPr lang="en-US" altLang="ko-KR" sz="1400" dirty="0" smtClean="0">
                <a:solidFill>
                  <a:schemeClr val="bg2"/>
                </a:solidFill>
              </a:rPr>
              <a:t>)</a:t>
            </a:r>
          </a:p>
          <a:p>
            <a:pPr lvl="1"/>
            <a:r>
              <a:rPr lang="en-US" altLang="ko-KR" sz="1400" dirty="0" smtClean="0">
                <a:solidFill>
                  <a:schemeClr val="bg2"/>
                </a:solidFill>
              </a:rPr>
              <a:t>lb205-clause-9-comment-resolution </a:t>
            </a:r>
            <a:r>
              <a:rPr lang="en-US" altLang="ko-KR" sz="1400" dirty="0">
                <a:solidFill>
                  <a:schemeClr val="bg2"/>
                </a:solidFill>
              </a:rPr>
              <a:t>(11-14/1569r1, Yongho</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10.3.5.11-10.44c.7-10.5.22 (11-14/1577r1, Zander</a:t>
            </a:r>
            <a:r>
              <a:rPr lang="en-US" altLang="ko-KR" sz="1400" dirty="0" smtClean="0">
                <a:solidFill>
                  <a:schemeClr val="bg2"/>
                </a:solidFill>
              </a:rPr>
              <a:t>)</a:t>
            </a:r>
          </a:p>
          <a:p>
            <a:pPr lvl="1"/>
            <a:r>
              <a:rPr lang="en-US" altLang="ko-KR" sz="1400" dirty="0" smtClean="0">
                <a:solidFill>
                  <a:schemeClr val="bg2"/>
                </a:solidFill>
              </a:rPr>
              <a:t>lb205-clause-3-comment-resolution </a:t>
            </a:r>
            <a:r>
              <a:rPr lang="en-US" altLang="ko-KR" sz="1400" dirty="0">
                <a:solidFill>
                  <a:schemeClr val="bg2"/>
                </a:solidFill>
              </a:rPr>
              <a:t>(11-14/1593r1, Yongho</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8.2.4 (11-14/1601r1,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LB203 </a:t>
            </a:r>
            <a:r>
              <a:rPr lang="en-US" altLang="ko-KR" sz="1400" dirty="0">
                <a:solidFill>
                  <a:schemeClr val="bg2"/>
                </a:solidFill>
              </a:rPr>
              <a:t>Comment Resolution clause 7.3 8.2.3 (11-14/1602r1, </a:t>
            </a:r>
            <a:r>
              <a:rPr lang="en-US" altLang="ko-KR" sz="1400" dirty="0" err="1">
                <a:solidFill>
                  <a:schemeClr val="bg2"/>
                </a:solidFill>
              </a:rPr>
              <a:t>Liwen</a:t>
            </a:r>
            <a:r>
              <a:rPr lang="en-US" altLang="ko-KR" sz="1400" dirty="0" smtClean="0">
                <a:solidFill>
                  <a:schemeClr val="bg2"/>
                </a:solidFill>
              </a:rPr>
              <a:t>)</a:t>
            </a:r>
            <a:r>
              <a:rPr lang="en-US" altLang="ko-KR" sz="1100" dirty="0">
                <a:solidFill>
                  <a:schemeClr val="bg2"/>
                </a:solidFill>
              </a:rPr>
              <a:t>  </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10868</TotalTime>
  <Words>2696</Words>
  <Application>Microsoft Office PowerPoint</Application>
  <PresentationFormat>화면 슬라이드 쇼(4:3)</PresentationFormat>
  <Paragraphs>781</Paragraphs>
  <Slides>52</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52</vt:i4>
      </vt:variant>
    </vt:vector>
  </HeadingPairs>
  <TitlesOfParts>
    <vt:vector size="54"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PM2)</vt:lpstr>
      <vt:lpstr>Submissions (Wednesday PM1)</vt:lpstr>
      <vt:lpstr>Submissions (Wednesday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Motion 6</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1065</cp:revision>
  <cp:lastPrinted>1998-02-10T13:28:06Z</cp:lastPrinted>
  <dcterms:created xsi:type="dcterms:W3CDTF">2009-11-09T00:32:22Z</dcterms:created>
  <dcterms:modified xsi:type="dcterms:W3CDTF">2015-01-15T08:28:39Z</dcterms:modified>
</cp:coreProperties>
</file>