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429" r:id="rId3"/>
    <p:sldId id="457" r:id="rId4"/>
    <p:sldId id="460" r:id="rId5"/>
    <p:sldId id="459" r:id="rId6"/>
    <p:sldId id="464" r:id="rId7"/>
    <p:sldId id="471" r:id="rId8"/>
    <p:sldId id="458" r:id="rId9"/>
    <p:sldId id="434" r:id="rId10"/>
    <p:sldId id="461" r:id="rId11"/>
    <p:sldId id="432"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2" r:id="rId26"/>
    <p:sldId id="455" r:id="rId27"/>
    <p:sldId id="451" r:id="rId28"/>
    <p:sldId id="463" r:id="rId29"/>
    <p:sldId id="462" r:id="rId30"/>
    <p:sldId id="465" r:id="rId31"/>
    <p:sldId id="466" r:id="rId32"/>
    <p:sldId id="467" r:id="rId33"/>
    <p:sldId id="468" r:id="rId34"/>
    <p:sldId id="469" r:id="rId35"/>
    <p:sldId id="470" r:id="rId36"/>
    <p:sldId id="472" r:id="rId37"/>
    <p:sldId id="473" r:id="rId38"/>
    <p:sldId id="474" r:id="rId39"/>
    <p:sldId id="477" r:id="rId40"/>
    <p:sldId id="478" r:id="rId41"/>
    <p:sldId id="475" r:id="rId42"/>
    <p:sldId id="476"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116" d="100"/>
          <a:sy n="116" d="100"/>
        </p:scale>
        <p:origin x="-1080"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2014-01-14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13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t>LB205-PICS-TWT </a:t>
            </a:r>
            <a:r>
              <a:rPr lang="en-US" altLang="ko-KR" dirty="0"/>
              <a:t>(11-15/0118r0, Matthew</a:t>
            </a:r>
            <a:r>
              <a:rPr lang="en-US" altLang="ko-KR" dirty="0" smtClean="0"/>
              <a:t>)</a:t>
            </a:r>
            <a:endParaRPr lang="en-US" altLang="ko-KR" dirty="0" smtClean="0">
              <a:solidFill>
                <a:schemeClr val="bg2"/>
              </a:solidFill>
            </a:endParaRPr>
          </a:p>
          <a:p>
            <a:pPr lvl="1"/>
            <a:r>
              <a:rPr lang="en-US" altLang="ko-KR" dirty="0" smtClean="0"/>
              <a:t>LB205 </a:t>
            </a:r>
            <a:r>
              <a:rPr lang="en-US" altLang="ko-KR" dirty="0"/>
              <a:t>Comment Resolution for Annex D (11-15/0122r0, </a:t>
            </a:r>
            <a:r>
              <a:rPr lang="en-US" altLang="ko-KR" dirty="0" err="1"/>
              <a:t>Jianhan</a:t>
            </a:r>
            <a:r>
              <a:rPr lang="en-US" altLang="ko-KR" dirty="0" smtClean="0"/>
              <a:t>)</a:t>
            </a:r>
          </a:p>
          <a:p>
            <a:pPr lvl="1"/>
            <a:r>
              <a:rPr lang="en-US" altLang="ko-KR" dirty="0"/>
              <a:t>LB 205 Comment Resolution on </a:t>
            </a:r>
            <a:r>
              <a:rPr lang="en-US" altLang="ko-KR" dirty="0" err="1"/>
              <a:t>Sectorization</a:t>
            </a:r>
            <a:r>
              <a:rPr lang="en-US" altLang="ko-KR" dirty="0"/>
              <a:t> (11-15/0123r0, James)</a:t>
            </a:r>
          </a:p>
          <a:p>
            <a:pPr lvl="1"/>
            <a:r>
              <a:rPr lang="en-US" altLang="ko-KR" dirty="0"/>
              <a:t>LB205 MAC Resolution 9.42i (11-15/0127r0, Betty)</a:t>
            </a:r>
          </a:p>
          <a:p>
            <a:pPr lvl="1"/>
            <a:r>
              <a:rPr lang="en-US" altLang="ko-KR" dirty="0"/>
              <a:t>LB 205 MAC Miscellaneous comment resolution (11-15/0128r0, Yongho</a:t>
            </a:r>
            <a:r>
              <a:rPr lang="en-US" altLang="ko-KR" dirty="0" smtClean="0"/>
              <a:t>)</a:t>
            </a:r>
          </a:p>
          <a:p>
            <a:pPr lvl="1"/>
            <a:r>
              <a:rPr lang="en-US" altLang="ko-KR" dirty="0"/>
              <a:t>LB 205 MAC Miscellaneous comment resolution (11-15/0134r0, Enrico)</a:t>
            </a:r>
          </a:p>
          <a:p>
            <a:pPr lvl="1"/>
            <a:endParaRPr lang="en-US" altLang="ko-KR" dirty="0" smtClean="0"/>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49317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dirty="0" smtClean="0"/>
              <a:t>PHY and MAC</a:t>
            </a:r>
            <a:endParaRPr lang="en-US" altLang="ko-KR" dirty="0" smtClean="0"/>
          </a:p>
          <a:p>
            <a:pPr lvl="1"/>
            <a:r>
              <a:rPr lang="en-US" altLang="ko-KR" dirty="0" smtClean="0"/>
              <a:t>LB205-MAC-Resolution-10.44d </a:t>
            </a:r>
            <a:r>
              <a:rPr lang="en-US" altLang="ko-KR" dirty="0"/>
              <a:t>(11-15/0055r0, Alfred)</a:t>
            </a:r>
          </a:p>
          <a:p>
            <a:pPr lvl="1"/>
            <a:r>
              <a:rPr lang="en-US" altLang="ko-KR" dirty="0"/>
              <a:t>LB205-MAC-Resolution-8.8.5 (11-15/0056r0, Alfred)</a:t>
            </a:r>
          </a:p>
          <a:p>
            <a:pPr lvl="1"/>
            <a:r>
              <a:rPr lang="en-US" altLang="ko-KR" dirty="0"/>
              <a:t>LB205-MAC-Resolution-Relay-Operation_part 2 (11-15/0109r0, Alfred)</a:t>
            </a:r>
          </a:p>
          <a:p>
            <a:pPr lvl="1"/>
            <a:r>
              <a:rPr lang="en-US" altLang="ko-KR" dirty="0"/>
              <a:t>LB 205 MAC Comment Resolution for Clauses 8.4.2.170d, 8.4.2.170e, and 10.44a (11-15/0138r0, Jason Lee)</a:t>
            </a:r>
          </a:p>
          <a:p>
            <a:pPr lvl="1"/>
            <a:r>
              <a:rPr lang="en-US" altLang="ko-KR" dirty="0"/>
              <a:t>LB 205 MAC Comment Resolution for Clause 8.6.23a.2 and 8.6.23a.3 (11-15/0139r0, Jason Lee)</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(11-14/1548r0)</a:t>
            </a:r>
          </a:p>
          <a:p>
            <a:pPr marL="1009650" lvl="1" indent="-609600"/>
            <a:r>
              <a:rPr lang="en-US" dirty="0" smtClean="0"/>
              <a:t>Conference call minutes (</a:t>
            </a:r>
            <a:r>
              <a:rPr lang="pt-BR" dirty="0" smtClean="0"/>
              <a:t>11-14/1566r1, 11-14/1592r1, 11-14/1606r0, 11-14/1619r0, 11-14/0024r0, 11-14/0036r0)</a:t>
            </a:r>
            <a:endParaRPr lang="en-US" dirty="0" smtClean="0"/>
          </a:p>
          <a:p>
            <a:pPr marL="609600" indent="-609600"/>
            <a:r>
              <a:rPr lang="en-US" altLang="ko-KR" dirty="0"/>
              <a:t>Address Letter Ballot </a:t>
            </a:r>
            <a:r>
              <a:rPr lang="en-US" altLang="ko-KR" dirty="0" smtClean="0"/>
              <a:t>comments for Draft 3.0 </a:t>
            </a:r>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11-14/1372r7</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11-14/0024r0, </a:t>
            </a:r>
            <a:r>
              <a:rPr lang="pt-BR" altLang="ko-KR" dirty="0" smtClean="0"/>
              <a:t>11-14/0036r0)</a:t>
            </a:r>
            <a:endParaRPr lang="en-GB" altLang="ko-KR" dirty="0"/>
          </a:p>
          <a:p>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on the conference calls) in </a:t>
            </a:r>
            <a:r>
              <a:rPr lang="en-US" altLang="ko-KR" dirty="0" smtClean="0"/>
              <a:t>11-14/0095r3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January 2015 MAC and PHY motion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5002, 5003, 5023, 5024, 5037, 5038, 5039, 5040, 5041, 5042, 5043, 5044, 5045, 5046, 5071, 5072, 5073, 5104, 5185, 5186, 5187, 5190, 5191, 5258, 5259, 5260, 5261, 5262, 5263, 5264, 5272, 5302, 5303, 5304, 5305, 5306, 5307, 5317, 5318, 5319, 5447, 5448, 5449, 5453, </a:t>
            </a:r>
            <a:r>
              <a:rPr lang="en-GB" altLang="ko-KR" dirty="0" smtClean="0"/>
              <a:t>5482 (45 CIDs) as shown in 11-15/0083r1?</a:t>
            </a:r>
          </a:p>
          <a:p>
            <a:pPr lvl="1"/>
            <a:r>
              <a:rPr lang="en-GB" altLang="ko-KR" dirty="0" smtClean="0"/>
              <a:t>Unanimously passed</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5247 as shown in 11-14/1603r3?</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049077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5096, 5396, 5414, 5348, 5352, 5416, 5469, 5470, </a:t>
            </a:r>
            <a:r>
              <a:rPr lang="en-GB" altLang="ko-KR" dirty="0" smtClean="0"/>
              <a:t>5471 as shown in 11-15/0060r0?</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18124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5279, 5182, 5183, 5184, 5197, 5425, 5426, 5427, </a:t>
            </a:r>
            <a:r>
              <a:rPr lang="en-GB" altLang="ko-KR" dirty="0" smtClean="0"/>
              <a:t>5428 as shown in 11-15/0119r1?</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60542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5202 as shown in 11-14/1604r3?</a:t>
            </a:r>
          </a:p>
          <a:p>
            <a:pPr lvl="1"/>
            <a:r>
              <a:rPr lang="en-GB" altLang="ko-KR" dirty="0"/>
              <a:t>Unanimously passed</a:t>
            </a:r>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7615585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11-14/0067r1?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00057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5330, 5458 as shown in 11-15/0106r1</a:t>
            </a:r>
            <a:r>
              <a:rPr lang="en-GB" altLang="ko-KR" dirty="0" smtClean="0"/>
              <a:t>?</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304842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5335, 5336, </a:t>
            </a:r>
            <a:r>
              <a:rPr lang="en-GB" altLang="ko-KR" dirty="0" smtClean="0"/>
              <a:t>5337,5385,5400,5429 as </a:t>
            </a:r>
            <a:r>
              <a:rPr lang="en-GB" altLang="ko-KR" dirty="0"/>
              <a:t>shown in </a:t>
            </a:r>
            <a:r>
              <a:rPr lang="en-GB" altLang="ko-KR" dirty="0" smtClean="0"/>
              <a:t>11-15/0107r1?</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5193, 5194, </a:t>
            </a:r>
            <a:r>
              <a:rPr lang="en-GB" altLang="ko-KR" dirty="0" smtClean="0"/>
              <a:t>5269 as shown in 11-15/0108r1?</a:t>
            </a:r>
          </a:p>
          <a:p>
            <a:pPr lvl="1"/>
            <a:r>
              <a:rPr lang="en-GB" altLang="ko-KR" dirty="0"/>
              <a:t>Unanimously 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11-15/0100r1?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82000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5118, 5119, 5120, 5349, 5351, 5393, 5394, 5121, 5122, 5123, 5124, 5125, 5126, 5395, 5409 </a:t>
            </a:r>
            <a:r>
              <a:rPr lang="en-GB" altLang="ko-KR" dirty="0" smtClean="0"/>
              <a:t>as shown in 11-15/0102r1?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5286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fr-FR" altLang="ko-KR" dirty="0" smtClean="0"/>
              <a:t>5006, 5300, </a:t>
            </a:r>
            <a:r>
              <a:rPr lang="fr-FR" altLang="ko-KR" dirty="0"/>
              <a:t>5344 </a:t>
            </a:r>
            <a:r>
              <a:rPr lang="en-GB" altLang="ko-KR" dirty="0" smtClean="0"/>
              <a:t>as shown in 11-15/0134r0?</a:t>
            </a:r>
          </a:p>
          <a:p>
            <a:pPr lvl="1"/>
            <a:r>
              <a:rPr lang="en-GB" altLang="ko-KR" dirty="0"/>
              <a:t>Unanimously passed</a:t>
            </a:r>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53970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5309, 5310, </a:t>
            </a:r>
            <a:r>
              <a:rPr lang="en-GB" altLang="ko-KR" dirty="0" smtClean="0"/>
              <a:t>5311</a:t>
            </a:r>
            <a:r>
              <a:rPr lang="en-US" altLang="ko-KR" dirty="0" smtClean="0"/>
              <a:t> </a:t>
            </a:r>
            <a:r>
              <a:rPr lang="en-GB" altLang="ko-KR" dirty="0" smtClean="0"/>
              <a:t>as shown in 11-15/0137r0?</a:t>
            </a:r>
          </a:p>
          <a:p>
            <a:pPr lvl="1"/>
            <a:r>
              <a:rPr lang="en-GB" altLang="ko-KR" dirty="0" smtClean="0"/>
              <a:t>Unanimously </a:t>
            </a:r>
            <a:r>
              <a:rPr lang="en-GB" altLang="ko-KR" dirty="0"/>
              <a:t>passed</a:t>
            </a:r>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 205 comment resolution status</a:t>
            </a:r>
          </a:p>
          <a:p>
            <a:pPr lvl="2"/>
            <a:r>
              <a:rPr lang="en-US" altLang="ko-KR" sz="1600" dirty="0" smtClean="0"/>
              <a:t>Resolved CIDs: 297</a:t>
            </a:r>
          </a:p>
          <a:p>
            <a:pPr lvl="2"/>
            <a:r>
              <a:rPr lang="en-US" altLang="ko-KR" sz="1600" dirty="0" smtClean="0"/>
              <a:t>Unresolved CIDs: 209</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27</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Liwen</a:t>
                      </a:r>
                      <a:r>
                        <a:rPr lang="en-US" sz="1100" u="none" strike="noStrike" dirty="0">
                          <a:effectLst/>
                        </a:rPr>
                        <a:t> Chu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James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Yongho </a:t>
                      </a:r>
                      <a:r>
                        <a:rPr lang="en-US" sz="1100" u="none" strike="noStrike" dirty="0" err="1">
                          <a:effectLst/>
                        </a:rPr>
                        <a:t>Seok</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Alfred </a:t>
                      </a:r>
                      <a:r>
                        <a:rPr lang="en-US" sz="1100" u="none" strike="noStrike" dirty="0" err="1">
                          <a:effectLst/>
                        </a:rPr>
                        <a:t>Asterjadhi</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Chao-Chun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Betty Zhao</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Jianhan</a:t>
                      </a:r>
                      <a:r>
                        <a:rPr lang="en-US" sz="1100" u="none" strike="noStrike" dirty="0">
                          <a:effectLst/>
                        </a:rPr>
                        <a:t> Liu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5340</a:t>
            </a:r>
            <a:r>
              <a:rPr lang="en-GB" altLang="ko-KR" dirty="0"/>
              <a:t>, 5341, 5381, 5383, 5384, 5386, </a:t>
            </a:r>
            <a:r>
              <a:rPr lang="en-GB" altLang="ko-KR" dirty="0" smtClean="0"/>
              <a:t>5420</a:t>
            </a:r>
            <a:r>
              <a:rPr lang="en-US" altLang="ko-KR" dirty="0" smtClean="0"/>
              <a:t> </a:t>
            </a:r>
            <a:r>
              <a:rPr lang="en-GB" altLang="ko-KR" dirty="0" smtClean="0"/>
              <a:t>as shown in 11-15/0120r3?</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6176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5231, 5331, 5332, 5333, </a:t>
            </a:r>
            <a:r>
              <a:rPr lang="en-US" altLang="ko-KR" dirty="0" smtClean="0"/>
              <a:t>5334 </a:t>
            </a:r>
            <a:r>
              <a:rPr lang="en-GB" altLang="ko-KR" dirty="0" smtClean="0"/>
              <a:t>as shown in 11-15/0135r0</a:t>
            </a:r>
            <a:r>
              <a:rPr lang="en-GB" altLang="ko-KR" dirty="0" smtClean="0"/>
              <a:t>?</a:t>
            </a:r>
          </a:p>
          <a:p>
            <a:pPr lvl="1"/>
            <a:r>
              <a:rPr lang="en-US" altLang="ko-KR" dirty="0" smtClean="0"/>
              <a:t>Postponed</a:t>
            </a:r>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8248190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5195, 5196, 5075, 5076, 5077, 5078, </a:t>
            </a:r>
            <a:r>
              <a:rPr lang="en-US" altLang="ko-KR" dirty="0" smtClean="0"/>
              <a:t>5079 </a:t>
            </a:r>
            <a:r>
              <a:rPr lang="en-GB" altLang="ko-KR" dirty="0" smtClean="0"/>
              <a:t>as shown in 11-15/0136r0</a:t>
            </a:r>
            <a:r>
              <a:rPr lang="en-GB" altLang="ko-KR" dirty="0" smtClean="0"/>
              <a:t>?</a:t>
            </a:r>
          </a:p>
          <a:p>
            <a:pPr lvl="1"/>
            <a:r>
              <a:rPr lang="en-GB" altLang="ko-KR" dirty="0" smtClean="0"/>
              <a:t>Postponed</a:t>
            </a:r>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LB205-TWT-SST-CIDs-not-groupTWT (11-15/0083r1, Matthew)</a:t>
            </a:r>
          </a:p>
          <a:p>
            <a:pPr lvl="1"/>
            <a:r>
              <a:rPr lang="fr-FR" altLang="ko-KR" dirty="0" smtClean="0">
                <a:solidFill>
                  <a:schemeClr val="bg2"/>
                </a:solidFill>
              </a:rPr>
              <a:t>LB205 </a:t>
            </a:r>
            <a:r>
              <a:rPr lang="fr-FR" altLang="ko-KR" dirty="0">
                <a:solidFill>
                  <a:schemeClr val="bg2"/>
                </a:solidFill>
              </a:rPr>
              <a:t>comment resolution clause 8.3</a:t>
            </a:r>
            <a:r>
              <a:rPr lang="en-US" altLang="ko-KR" dirty="0">
                <a:solidFill>
                  <a:schemeClr val="bg2"/>
                </a:solidFill>
              </a:rPr>
              <a:t> (</a:t>
            </a:r>
            <a:r>
              <a:rPr lang="en-US" altLang="ko-KR" dirty="0" smtClean="0">
                <a:solidFill>
                  <a:schemeClr val="bg2"/>
                </a:solidFill>
              </a:rPr>
              <a:t>11-14/1603r3, </a:t>
            </a:r>
            <a:r>
              <a:rPr lang="en-US" altLang="ko-KR" dirty="0" err="1">
                <a:solidFill>
                  <a:schemeClr val="bg2"/>
                </a:solidFill>
              </a:rPr>
              <a:t>Liwen</a:t>
            </a:r>
            <a:r>
              <a:rPr lang="en-US" altLang="ko-KR" dirty="0">
                <a:solidFill>
                  <a:schemeClr val="bg2"/>
                </a:solidFill>
              </a:rPr>
              <a:t> Chu</a:t>
            </a:r>
            <a:r>
              <a:rPr lang="en-US" altLang="ko-KR" dirty="0" smtClean="0">
                <a:solidFill>
                  <a:schemeClr val="bg2"/>
                </a:solidFill>
              </a:rPr>
              <a:t>)</a:t>
            </a:r>
          </a:p>
          <a:p>
            <a:pPr lvl="1"/>
            <a:endParaRPr lang="en-US" altLang="ko-KR" dirty="0" smtClean="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 PHY Resolutions for Cl24, Annex E (11-15/0060r0, Eugene)</a:t>
            </a:r>
          </a:p>
          <a:p>
            <a:pPr lvl="1"/>
            <a:r>
              <a:rPr lang="en-US" altLang="ko-KR" dirty="0">
                <a:solidFill>
                  <a:schemeClr val="bg2"/>
                </a:solidFill>
              </a:rPr>
              <a:t>LB 205 Comment Resolution on CIDs 5279, 5182, 5183, 5184, 5197, 5425, 5426, 5427, 5428 (11-15/0119, George</a:t>
            </a:r>
            <a:r>
              <a:rPr lang="en-US" altLang="ko-KR" dirty="0" smtClean="0">
                <a:solidFill>
                  <a:schemeClr val="bg2"/>
                </a:solidFill>
              </a:rPr>
              <a:t>)</a:t>
            </a:r>
          </a:p>
          <a:p>
            <a:pPr lvl="1"/>
            <a:r>
              <a:rPr lang="fr-FR" altLang="ko-KR" dirty="0" smtClean="0">
                <a:solidFill>
                  <a:schemeClr val="bg2"/>
                </a:solidFill>
              </a:rPr>
              <a:t>LB205 </a:t>
            </a:r>
            <a:r>
              <a:rPr lang="fr-FR" altLang="ko-KR" dirty="0">
                <a:solidFill>
                  <a:schemeClr val="bg2"/>
                </a:solidFill>
              </a:rPr>
              <a:t>comment resolution clause </a:t>
            </a:r>
            <a:r>
              <a:rPr lang="fr-FR" altLang="ko-KR" dirty="0" smtClean="0">
                <a:solidFill>
                  <a:schemeClr val="bg2"/>
                </a:solidFill>
              </a:rPr>
              <a:t>8.4 (11-14/1604</a:t>
            </a:r>
            <a:r>
              <a:rPr lang="en-US" altLang="ko-KR" dirty="0" smtClean="0">
                <a:solidFill>
                  <a:schemeClr val="bg2"/>
                </a:solidFill>
              </a:rPr>
              <a:t>r3, </a:t>
            </a:r>
            <a:r>
              <a:rPr lang="en-US" altLang="ko-KR" dirty="0" err="1" smtClean="0">
                <a:solidFill>
                  <a:schemeClr val="bg2"/>
                </a:solidFill>
              </a:rPr>
              <a:t>Liwen</a:t>
            </a:r>
            <a:r>
              <a:rPr lang="en-US" altLang="ko-KR" dirty="0" smtClean="0">
                <a:solidFill>
                  <a:schemeClr val="bg2"/>
                </a:solidFill>
              </a:rPr>
              <a:t>)</a:t>
            </a:r>
          </a:p>
          <a:p>
            <a:pPr lvl="1"/>
            <a:r>
              <a:rPr lang="en-US" altLang="ko-KR" dirty="0">
                <a:solidFill>
                  <a:schemeClr val="bg2"/>
                </a:solidFill>
              </a:rPr>
              <a:t>LB205 MAC Resolution 9.42o (11-15/0106r0, </a:t>
            </a:r>
            <a:r>
              <a:rPr lang="en-US" altLang="ko-KR" dirty="0" err="1">
                <a:solidFill>
                  <a:schemeClr val="bg2"/>
                </a:solidFill>
              </a:rPr>
              <a:t>Kaiying</a:t>
            </a:r>
            <a:r>
              <a:rPr lang="en-US" altLang="ko-KR" dirty="0">
                <a:solidFill>
                  <a:schemeClr val="bg2"/>
                </a:solidFill>
              </a:rPr>
              <a:t>)</a:t>
            </a:r>
          </a:p>
          <a:p>
            <a:pPr lvl="1"/>
            <a:r>
              <a:rPr lang="en-US" altLang="ko-KR" dirty="0">
                <a:solidFill>
                  <a:schemeClr val="bg2"/>
                </a:solidFill>
              </a:rPr>
              <a:t>LB205 MAC Resolution 10.2.2 (11-15/0107r0, </a:t>
            </a:r>
            <a:r>
              <a:rPr lang="en-US" altLang="ko-KR" dirty="0" err="1">
                <a:solidFill>
                  <a:schemeClr val="bg2"/>
                </a:solidFill>
              </a:rPr>
              <a:t>Kaiying</a:t>
            </a:r>
            <a:r>
              <a:rPr lang="en-US" altLang="ko-KR" dirty="0">
                <a:solidFill>
                  <a:schemeClr val="bg2"/>
                </a:solidFill>
              </a:rPr>
              <a:t>) </a:t>
            </a:r>
          </a:p>
          <a:p>
            <a:pPr lvl="1"/>
            <a:r>
              <a:rPr lang="en-US" altLang="ko-KR" dirty="0">
                <a:solidFill>
                  <a:schemeClr val="bg2"/>
                </a:solidFill>
              </a:rPr>
              <a:t>LB205 MAC Resolution 8.4.2.170r (11-15/0108r0,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LB205 PHY Comment Resolutions Clauses 24.2.2&amp;24.3.7 (11-15/0067r0, </a:t>
            </a:r>
            <a:r>
              <a:rPr lang="en-US" altLang="ko-KR" dirty="0" err="1">
                <a:solidFill>
                  <a:schemeClr val="bg2"/>
                </a:solidFill>
              </a:rPr>
              <a:t>Mingguang</a:t>
            </a:r>
            <a:r>
              <a:rPr lang="en-US" altLang="ko-KR" dirty="0">
                <a:solidFill>
                  <a:schemeClr val="bg2"/>
                </a:solidFill>
              </a:rPr>
              <a:t>)</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419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fr-FR" altLang="ko-KR" dirty="0">
                <a:solidFill>
                  <a:schemeClr val="bg2"/>
                </a:solidFill>
              </a:rPr>
              <a:t>LB205 comment resolution clause 9.3.2.7</a:t>
            </a:r>
            <a:r>
              <a:rPr lang="en-US" altLang="ko-KR" dirty="0">
                <a:solidFill>
                  <a:schemeClr val="bg2"/>
                </a:solidFill>
              </a:rPr>
              <a:t> (11-15/0100r0, </a:t>
            </a:r>
            <a:r>
              <a:rPr lang="en-US" altLang="ko-KR" dirty="0" err="1">
                <a:solidFill>
                  <a:schemeClr val="bg2"/>
                </a:solidFill>
              </a:rPr>
              <a:t>Liwen</a:t>
            </a:r>
            <a:r>
              <a:rPr lang="en-US" altLang="ko-KR" dirty="0">
                <a:solidFill>
                  <a:schemeClr val="bg2"/>
                </a:solidFill>
              </a:rPr>
              <a:t> Chu) </a:t>
            </a:r>
          </a:p>
          <a:p>
            <a:pPr lvl="1"/>
            <a:r>
              <a:rPr lang="en-US" altLang="ko-KR" dirty="0">
                <a:solidFill>
                  <a:schemeClr val="bg2"/>
                </a:solidFill>
              </a:rPr>
              <a:t>LB MAC Resolution annex B (11-15/0102r0, </a:t>
            </a:r>
            <a:r>
              <a:rPr lang="en-US" altLang="ko-KR" dirty="0" err="1">
                <a:solidFill>
                  <a:schemeClr val="bg2"/>
                </a:solidFill>
              </a:rPr>
              <a:t>Liwen</a:t>
            </a:r>
            <a:r>
              <a:rPr lang="en-US" altLang="ko-KR" dirty="0">
                <a:solidFill>
                  <a:schemeClr val="bg2"/>
                </a:solidFill>
              </a:rPr>
              <a:t> Chu) </a:t>
            </a:r>
          </a:p>
          <a:p>
            <a:pPr lvl="1"/>
            <a:r>
              <a:rPr lang="fr-FR" altLang="ko-KR" dirty="0">
                <a:solidFill>
                  <a:schemeClr val="bg2"/>
                </a:solidFill>
              </a:rPr>
              <a:t>LB205 comment resolution 5006 5300 5344 (11-15/0134r0, </a:t>
            </a:r>
            <a:r>
              <a:rPr lang="fr-FR" altLang="ko-KR" dirty="0" smtClean="0">
                <a:solidFill>
                  <a:schemeClr val="bg2"/>
                </a:solidFill>
              </a:rPr>
              <a:t>Liwen)</a:t>
            </a:r>
            <a:endParaRPr lang="en-US" altLang="ko-KR" dirty="0" smtClean="0">
              <a:solidFill>
                <a:schemeClr val="bg2"/>
              </a:solidFill>
            </a:endParaRPr>
          </a:p>
          <a:p>
            <a:pPr lvl="1"/>
            <a:r>
              <a:rPr lang="en-US" altLang="ko-KR" dirty="0" smtClean="0">
                <a:solidFill>
                  <a:schemeClr val="bg2"/>
                </a:solidFill>
              </a:rPr>
              <a:t>LB </a:t>
            </a:r>
            <a:r>
              <a:rPr lang="en-US" altLang="ko-KR" dirty="0">
                <a:solidFill>
                  <a:schemeClr val="bg2"/>
                </a:solidFill>
              </a:rPr>
              <a:t>205 MAC Comment Resolution on Synchronization and Scanning (11-15/0135r0, Jason Lee)</a:t>
            </a:r>
          </a:p>
          <a:p>
            <a:pPr lvl="1"/>
            <a:r>
              <a:rPr lang="en-US" altLang="ko-KR" dirty="0">
                <a:solidFill>
                  <a:schemeClr val="bg2"/>
                </a:solidFill>
              </a:rPr>
              <a:t>LB 205 MAC Comment Resolution on Short Probe Response frame (11-15/0136r0, Jason Lee)</a:t>
            </a:r>
          </a:p>
          <a:p>
            <a:pPr lvl="1"/>
            <a:r>
              <a:rPr lang="en-US" altLang="ko-KR" dirty="0">
                <a:solidFill>
                  <a:schemeClr val="bg2"/>
                </a:solidFill>
              </a:rPr>
              <a:t>LB 205 MAC Comment Resolution on Resource Protection for non-TIM STAs (11-15/0137r0, Jason Lee</a:t>
            </a:r>
            <a:r>
              <a:rPr lang="en-US" altLang="ko-KR" dirty="0" smtClean="0">
                <a:solidFill>
                  <a:schemeClr val="bg2"/>
                </a:solidFill>
              </a:rPr>
              <a:t>)</a:t>
            </a:r>
          </a:p>
          <a:p>
            <a:pPr lvl="1"/>
            <a:r>
              <a:rPr lang="en-US" altLang="ko-KR" dirty="0">
                <a:solidFill>
                  <a:schemeClr val="bg2"/>
                </a:solidFill>
              </a:rPr>
              <a:t>LB 205 resolutions for CID 5340, 5341, 5381, 5383, 5384, 5386, 5420 (</a:t>
            </a:r>
            <a:r>
              <a:rPr lang="en-US" altLang="ko-KR" dirty="0" smtClean="0">
                <a:solidFill>
                  <a:schemeClr val="bg2"/>
                </a:solidFill>
              </a:rPr>
              <a:t>11-15/0120r3, </a:t>
            </a:r>
            <a:r>
              <a:rPr lang="en-US" altLang="ko-KR" dirty="0">
                <a:solidFill>
                  <a:schemeClr val="bg2"/>
                </a:solidFill>
              </a:rPr>
              <a:t>Chao-Chun Wang) </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1015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t>lb205-mlme-comment-resolution </a:t>
            </a:r>
            <a:r>
              <a:rPr lang="en-US" altLang="ko-KR" sz="1400" dirty="0"/>
              <a:t>(11-14/1550r1, </a:t>
            </a:r>
            <a:r>
              <a:rPr lang="en-US" altLang="ko-KR" sz="1400" dirty="0" smtClean="0"/>
              <a:t>Yongho)</a:t>
            </a:r>
          </a:p>
          <a:p>
            <a:pPr lvl="1"/>
            <a:r>
              <a:rPr lang="en-US" altLang="ko-KR" sz="1400" dirty="0" smtClean="0"/>
              <a:t>LB205 </a:t>
            </a:r>
            <a:r>
              <a:rPr lang="en-US" altLang="ko-KR" sz="1400" dirty="0"/>
              <a:t>Comment Resolution for 9.42b.2 (11-14/1555r0, </a:t>
            </a:r>
            <a:r>
              <a:rPr lang="en-US" altLang="ko-KR" sz="1400" dirty="0" err="1"/>
              <a:t>Shoukang</a:t>
            </a:r>
            <a:r>
              <a:rPr lang="en-US" altLang="ko-KR" sz="1400" dirty="0" smtClean="0"/>
              <a:t>)</a:t>
            </a:r>
          </a:p>
          <a:p>
            <a:pPr lvl="1"/>
            <a:r>
              <a:rPr lang="en-US" altLang="ko-KR" sz="1400" dirty="0" smtClean="0"/>
              <a:t>LB205 </a:t>
            </a:r>
            <a:r>
              <a:rPr lang="en-US" altLang="ko-KR" sz="1400" dirty="0"/>
              <a:t>Comment Resolution for Annex O.2 (11-14/1556r1, </a:t>
            </a:r>
            <a:r>
              <a:rPr lang="en-US" altLang="ko-KR" sz="1400" dirty="0" err="1"/>
              <a:t>Shoukang</a:t>
            </a:r>
            <a:r>
              <a:rPr lang="en-US" altLang="ko-KR" sz="1400" dirty="0" smtClean="0"/>
              <a:t>)</a:t>
            </a:r>
          </a:p>
          <a:p>
            <a:pPr lvl="1"/>
            <a:r>
              <a:rPr lang="en-US" altLang="ko-KR" sz="1400" dirty="0" smtClean="0"/>
              <a:t>LB205-MAC-Resolution-9.46.1 </a:t>
            </a:r>
            <a:r>
              <a:rPr lang="en-US" altLang="ko-KR" sz="1400" dirty="0"/>
              <a:t>(11-14/1573r0, Po-Kai)   </a:t>
            </a:r>
            <a:endParaRPr lang="en-US" altLang="ko-KR" sz="1400" dirty="0" smtClean="0"/>
          </a:p>
          <a:p>
            <a:pPr lvl="1"/>
            <a:r>
              <a:rPr lang="en-US" altLang="ko-KR" sz="1400" dirty="0" smtClean="0"/>
              <a:t>lb205-comment-resolution-for-subclause-8_4_2_170b </a:t>
            </a:r>
            <a:r>
              <a:rPr lang="en-US" altLang="ko-KR" sz="1400" dirty="0"/>
              <a:t>(11-14/1567r1, Yuan</a:t>
            </a:r>
            <a:r>
              <a:rPr lang="en-US" altLang="ko-KR" sz="1400" dirty="0" smtClean="0"/>
              <a:t>)</a:t>
            </a:r>
          </a:p>
          <a:p>
            <a:pPr lvl="1"/>
            <a:r>
              <a:rPr lang="en-US" altLang="ko-KR" sz="1400" dirty="0" smtClean="0"/>
              <a:t>MAC </a:t>
            </a:r>
            <a:r>
              <a:rPr lang="en-US" altLang="ko-KR" sz="1400" dirty="0"/>
              <a:t>Resolution to Comments in D3.0 </a:t>
            </a:r>
            <a:r>
              <a:rPr lang="en-US" altLang="ko-KR" sz="1400" dirty="0" err="1"/>
              <a:t>Subclause</a:t>
            </a:r>
            <a:r>
              <a:rPr lang="en-US" altLang="ko-KR" sz="1400" dirty="0"/>
              <a:t> 4.3.13a.1 (11-14/1574r0, Zander)   </a:t>
            </a:r>
            <a:endParaRPr lang="en-US" altLang="ko-KR" sz="1400" dirty="0" smtClean="0"/>
          </a:p>
          <a:p>
            <a:pPr lvl="1"/>
            <a:r>
              <a:rPr lang="en-US" altLang="ko-KR" sz="1400" dirty="0" smtClean="0"/>
              <a:t>MAC </a:t>
            </a:r>
            <a:r>
              <a:rPr lang="en-US" altLang="ko-KR" sz="1400" dirty="0"/>
              <a:t>resolution </a:t>
            </a:r>
            <a:r>
              <a:rPr lang="en-US" altLang="ko-KR" sz="1400" dirty="0" err="1"/>
              <a:t>subclause</a:t>
            </a:r>
            <a:r>
              <a:rPr lang="en-US" altLang="ko-KR" sz="1400" dirty="0"/>
              <a:t> 8.4.1.6-8.4.1.15a-8.4.1.52-8.4.2.1 (11-14/1575r1, Zander</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8.4.2.170m-10.3.8.1 (11-14/1576r1, Zander</a:t>
            </a:r>
            <a:r>
              <a:rPr lang="en-US" altLang="ko-KR" sz="1400" dirty="0" smtClean="0"/>
              <a:t>)</a:t>
            </a:r>
          </a:p>
          <a:p>
            <a:pPr lvl="1"/>
            <a:r>
              <a:rPr lang="en-US" altLang="ko-KR" sz="1400" dirty="0" smtClean="0"/>
              <a:t>lb205-clause-9-comment-resolution </a:t>
            </a:r>
            <a:r>
              <a:rPr lang="en-US" altLang="ko-KR" sz="1400" dirty="0"/>
              <a:t>(11-14/1569r1, Yongho</a:t>
            </a:r>
            <a:r>
              <a:rPr lang="en-US" altLang="ko-KR" sz="1400" dirty="0" smtClean="0"/>
              <a:t>)</a:t>
            </a:r>
          </a:p>
          <a:p>
            <a:pPr lvl="1"/>
            <a:r>
              <a:rPr lang="en-US" altLang="ko-KR" sz="1400" dirty="0" smtClean="0"/>
              <a:t>MAC </a:t>
            </a:r>
            <a:r>
              <a:rPr lang="en-US" altLang="ko-KR" sz="1400" dirty="0"/>
              <a:t>resolution </a:t>
            </a:r>
            <a:r>
              <a:rPr lang="en-US" altLang="ko-KR" sz="1400" dirty="0" err="1"/>
              <a:t>subclause</a:t>
            </a:r>
            <a:r>
              <a:rPr lang="en-US" altLang="ko-KR" sz="1400" dirty="0"/>
              <a:t> 10.3.5.11-10.44c.7-10.5.22 (11-14/1577r1, Zander</a:t>
            </a:r>
            <a:r>
              <a:rPr lang="en-US" altLang="ko-KR" sz="1400" dirty="0" smtClean="0"/>
              <a:t>)</a:t>
            </a:r>
          </a:p>
          <a:p>
            <a:pPr lvl="1"/>
            <a:r>
              <a:rPr lang="en-US" altLang="ko-KR" sz="1400" dirty="0" smtClean="0"/>
              <a:t>lb205-clause-3-comment-resolution </a:t>
            </a:r>
            <a:r>
              <a:rPr lang="en-US" altLang="ko-KR" sz="1400" dirty="0"/>
              <a:t>(11-14/1593r1, Yongho</a:t>
            </a:r>
            <a:r>
              <a:rPr lang="en-US" altLang="ko-KR" sz="1400" dirty="0" smtClean="0"/>
              <a:t>)</a:t>
            </a:r>
          </a:p>
          <a:p>
            <a:pPr lvl="1"/>
            <a:r>
              <a:rPr lang="en-US" altLang="ko-KR" sz="1400" dirty="0" smtClean="0"/>
              <a:t>LB205 </a:t>
            </a:r>
            <a:r>
              <a:rPr lang="en-US" altLang="ko-KR" sz="1400" dirty="0"/>
              <a:t>comment resolution clause 8.2.4 (11-14/1601r1, </a:t>
            </a:r>
            <a:r>
              <a:rPr lang="en-US" altLang="ko-KR" sz="1400" dirty="0" err="1"/>
              <a:t>Liwen</a:t>
            </a:r>
            <a:r>
              <a:rPr lang="en-US" altLang="ko-KR" sz="1400" dirty="0" smtClean="0"/>
              <a:t>)</a:t>
            </a:r>
          </a:p>
          <a:p>
            <a:pPr lvl="1"/>
            <a:r>
              <a:rPr lang="en-US" altLang="ko-KR" sz="1400" dirty="0" smtClean="0"/>
              <a:t>LB203 </a:t>
            </a:r>
            <a:r>
              <a:rPr lang="en-US" altLang="ko-KR" sz="1400" dirty="0"/>
              <a:t>Comment Resolution clause 7.3 8.2.3 (11-14/1602r1, </a:t>
            </a:r>
            <a:r>
              <a:rPr lang="en-US" altLang="ko-KR" sz="1400" dirty="0" err="1"/>
              <a:t>Liwen</a:t>
            </a:r>
            <a:r>
              <a:rPr lang="en-US" altLang="ko-KR" sz="1400" dirty="0" smtClean="0"/>
              <a:t>)</a:t>
            </a:r>
            <a:r>
              <a:rPr lang="en-US" altLang="ko-KR" sz="1100" dirty="0"/>
              <a:t>  </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t>LB205-MAC-Resolution-8.4.2.170k </a:t>
            </a:r>
            <a:r>
              <a:rPr lang="en-US" altLang="ko-KR" sz="1400" dirty="0"/>
              <a:t>(11-14/1609r1, Alfred</a:t>
            </a:r>
            <a:r>
              <a:rPr lang="en-US" altLang="ko-KR" sz="1400" dirty="0" smtClean="0"/>
              <a:t>)</a:t>
            </a:r>
          </a:p>
          <a:p>
            <a:pPr lvl="1"/>
            <a:r>
              <a:rPr lang="en-US" altLang="ko-KR" sz="1400" dirty="0" smtClean="0"/>
              <a:t>LB205-MAC-Resolution-8.4.2.170z </a:t>
            </a:r>
            <a:r>
              <a:rPr lang="en-US" altLang="ko-KR" sz="1400" dirty="0"/>
              <a:t>(11-14/1611r0, Alfred) </a:t>
            </a:r>
            <a:endParaRPr lang="en-US" altLang="ko-KR" sz="1400" dirty="0" smtClean="0"/>
          </a:p>
          <a:p>
            <a:pPr lvl="1"/>
            <a:r>
              <a:rPr lang="en-US" altLang="ko-KR" sz="1400" dirty="0" smtClean="0"/>
              <a:t>LB205-MAC-Resolution-Miscellaneous </a:t>
            </a:r>
            <a:r>
              <a:rPr lang="en-US" altLang="ko-KR" sz="1400" dirty="0"/>
              <a:t>part 4 (11-14/1614r0, Alfred</a:t>
            </a:r>
            <a:r>
              <a:rPr lang="en-US" altLang="ko-KR" sz="1400" dirty="0" smtClean="0"/>
              <a:t>)</a:t>
            </a:r>
          </a:p>
          <a:p>
            <a:pPr lvl="1"/>
            <a:r>
              <a:rPr lang="en-US" altLang="ko-KR" sz="1400" dirty="0" smtClean="0"/>
              <a:t>LB205-MAC-Resolution-Miscellaneous </a:t>
            </a:r>
            <a:r>
              <a:rPr lang="en-US" altLang="ko-KR" sz="1400" dirty="0"/>
              <a:t>part 3 (</a:t>
            </a:r>
            <a:r>
              <a:rPr lang="en-US" altLang="ko-KR" sz="1400" dirty="0" smtClean="0"/>
              <a:t>11-14/1613r1, </a:t>
            </a:r>
            <a:r>
              <a:rPr lang="en-US" altLang="ko-KR" sz="1400" dirty="0"/>
              <a:t>Alfred) </a:t>
            </a:r>
            <a:endParaRPr lang="en-US" altLang="ko-KR" sz="1400" dirty="0" smtClean="0"/>
          </a:p>
          <a:p>
            <a:pPr lvl="1"/>
            <a:r>
              <a:rPr lang="en-US" altLang="ko-KR" sz="1400" dirty="0" smtClean="0"/>
              <a:t>LB205-MAC-Resolution-Annex </a:t>
            </a:r>
            <a:r>
              <a:rPr lang="en-US" altLang="ko-KR" sz="1400" dirty="0"/>
              <a:t>G (11-14/1612r0, Alfred) </a:t>
            </a:r>
            <a:endParaRPr lang="en-US" altLang="ko-KR" sz="1400" dirty="0" smtClean="0"/>
          </a:p>
          <a:p>
            <a:pPr lvl="1"/>
            <a:r>
              <a:rPr lang="en-US" altLang="ko-KR" sz="1400" dirty="0" smtClean="0"/>
              <a:t>LB205-MAC-Resolution-8.4.2.170g </a:t>
            </a:r>
            <a:r>
              <a:rPr lang="en-US" altLang="ko-KR" sz="1400" dirty="0"/>
              <a:t>(11-14/1610r0, Alfred</a:t>
            </a:r>
            <a:r>
              <a:rPr lang="en-US" altLang="ko-KR" sz="1400" dirty="0" smtClean="0"/>
              <a:t>)</a:t>
            </a:r>
          </a:p>
          <a:p>
            <a:pPr lvl="1"/>
            <a:r>
              <a:rPr lang="en-US" altLang="ko-KR" sz="1400" dirty="0" smtClean="0"/>
              <a:t>LB205-MAC-Resolution-9.12 </a:t>
            </a:r>
            <a:r>
              <a:rPr lang="en-US" altLang="ko-KR" sz="1400" dirty="0"/>
              <a:t>(11-14/1615r0, Alfred</a:t>
            </a:r>
            <a:r>
              <a:rPr lang="en-US" altLang="ko-KR" sz="1400" dirty="0" smtClean="0"/>
              <a:t>)</a:t>
            </a:r>
          </a:p>
          <a:p>
            <a:pPr lvl="1"/>
            <a:r>
              <a:rPr lang="en-US" altLang="ko-KR" sz="1400" dirty="0" smtClean="0"/>
              <a:t>LB205 </a:t>
            </a:r>
            <a:r>
              <a:rPr lang="en-US" altLang="ko-KR" sz="1400" dirty="0"/>
              <a:t>comment resolution clause 8.3 (11-14/1603r2, </a:t>
            </a:r>
            <a:r>
              <a:rPr lang="en-US" altLang="ko-KR" sz="1400" dirty="0" err="1"/>
              <a:t>Liwen</a:t>
            </a:r>
            <a:r>
              <a:rPr lang="en-US" altLang="ko-KR" sz="1400" dirty="0"/>
              <a:t>) </a:t>
            </a:r>
            <a:endParaRPr lang="en-US" altLang="ko-KR" sz="1400" dirty="0" smtClean="0"/>
          </a:p>
          <a:p>
            <a:pPr lvl="1"/>
            <a:r>
              <a:rPr lang="en-US" altLang="ko-KR" sz="1400" dirty="0" smtClean="0"/>
              <a:t>LB205 </a:t>
            </a:r>
            <a:r>
              <a:rPr lang="en-US" altLang="ko-KR" sz="1400" dirty="0"/>
              <a:t>comment resolution clause 8.4 (11-14/1604r2, </a:t>
            </a:r>
            <a:r>
              <a:rPr lang="en-US" altLang="ko-KR" sz="1400" dirty="0" err="1"/>
              <a:t>Liwen</a:t>
            </a:r>
            <a:r>
              <a:rPr lang="en-US" altLang="ko-KR" sz="1400" dirty="0" smtClean="0"/>
              <a:t>)</a:t>
            </a:r>
          </a:p>
          <a:p>
            <a:pPr lvl="1"/>
            <a:r>
              <a:rPr lang="en-US" altLang="ko-KR" sz="1400" dirty="0" smtClean="0"/>
              <a:t>LB205 </a:t>
            </a:r>
            <a:r>
              <a:rPr lang="en-US" altLang="ko-KR" sz="1400" dirty="0"/>
              <a:t>comment resolution clause 9.2 (11-14/1605r0, </a:t>
            </a:r>
            <a:r>
              <a:rPr lang="en-US" altLang="ko-KR" sz="1400" dirty="0" err="1"/>
              <a:t>Liwen</a:t>
            </a:r>
            <a:r>
              <a:rPr lang="en-US" altLang="ko-KR" sz="1400" dirty="0" smtClean="0"/>
              <a:t>)</a:t>
            </a:r>
          </a:p>
          <a:p>
            <a:pPr lvl="1"/>
            <a:r>
              <a:rPr lang="en-US" altLang="ko-KR" sz="1400" dirty="0" smtClean="0"/>
              <a:t>LB205-MAC-Resolution-8.8-9.42l-8.4.2.170x </a:t>
            </a:r>
            <a:r>
              <a:rPr lang="en-US" altLang="ko-KR" sz="1400" dirty="0"/>
              <a:t>(11-14/1616r0, Alfred</a:t>
            </a:r>
            <a:r>
              <a:rPr lang="en-US" altLang="ko-KR" sz="1400" dirty="0" smtClean="0"/>
              <a:t>)</a:t>
            </a:r>
          </a:p>
          <a:p>
            <a:pPr lvl="1"/>
            <a:r>
              <a:rPr lang="en-US" altLang="ko-KR" sz="1400" dirty="0" smtClean="0"/>
              <a:t>LB205-MAC-Resolution-9.12 </a:t>
            </a:r>
            <a:r>
              <a:rPr lang="en-US" altLang="ko-KR" sz="1400" dirty="0"/>
              <a:t>(11-14/1617r0, Alfred</a:t>
            </a:r>
            <a:r>
              <a:rPr lang="en-US" altLang="ko-KR" sz="1400" dirty="0" smtClean="0"/>
              <a:t>)</a:t>
            </a:r>
          </a:p>
          <a:p>
            <a:pPr lvl="1"/>
            <a:r>
              <a:rPr lang="en-US" altLang="ko-KR" sz="1400" dirty="0" smtClean="0"/>
              <a:t>LB205 </a:t>
            </a:r>
            <a:r>
              <a:rPr lang="en-US" altLang="ko-KR" sz="1400" dirty="0"/>
              <a:t>PHY CID Resolutions Clause 24 (11-15/0017r1, Eugene</a:t>
            </a:r>
            <a:r>
              <a:rPr lang="en-US" altLang="ko-KR" sz="1400" dirty="0" smtClean="0"/>
              <a:t>)</a:t>
            </a: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10553</TotalTime>
  <Words>2252</Words>
  <Application>Microsoft Office PowerPoint</Application>
  <PresentationFormat>화면 슬라이드 쇼(4:3)</PresentationFormat>
  <Paragraphs>591</Paragraphs>
  <Slides>42</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42</vt:i4>
      </vt:variant>
    </vt:vector>
  </HeadingPairs>
  <TitlesOfParts>
    <vt:vector size="44"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PM2)</vt:lpstr>
      <vt:lpstr>Submissions (Wednesday PM2)</vt:lpstr>
      <vt:lpstr>Submissions (Wednesday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1004</cp:revision>
  <cp:lastPrinted>1998-02-10T13:28:06Z</cp:lastPrinted>
  <dcterms:created xsi:type="dcterms:W3CDTF">2009-11-09T00:32:22Z</dcterms:created>
  <dcterms:modified xsi:type="dcterms:W3CDTF">2015-01-14T14:34:54Z</dcterms:modified>
</cp:coreProperties>
</file>