
<file path=[Content_Types].xml><?xml version="1.0" encoding="utf-8"?>
<Types xmlns="http://schemas.openxmlformats.org/package/2006/content-types">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slideLayouts/slideLayout11.xml" ContentType="application/vnd.openxmlformats-officedocument.presentationml.slideLayout+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Default Extension="jpeg" ContentType="image/jpeg"/>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Default Extension="xml" ContentType="application/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9"/>
  </p:notesMasterIdLst>
  <p:handoutMasterIdLst>
    <p:handoutMasterId r:id="rId20"/>
  </p:handoutMasterIdLst>
  <p:sldIdLst>
    <p:sldId id="269" r:id="rId2"/>
    <p:sldId id="257" r:id="rId3"/>
    <p:sldId id="296" r:id="rId4"/>
    <p:sldId id="299" r:id="rId5"/>
    <p:sldId id="301" r:id="rId6"/>
    <p:sldId id="300" r:id="rId7"/>
    <p:sldId id="302" r:id="rId8"/>
    <p:sldId id="303" r:id="rId9"/>
    <p:sldId id="304" r:id="rId10"/>
    <p:sldId id="305" r:id="rId11"/>
    <p:sldId id="306" r:id="rId12"/>
    <p:sldId id="272" r:id="rId13"/>
    <p:sldId id="273" r:id="rId14"/>
    <p:sldId id="274" r:id="rId15"/>
    <p:sldId id="275" r:id="rId16"/>
    <p:sldId id="276" r:id="rId17"/>
    <p:sldId id="297"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showComments="0">
  <p:normalViewPr>
    <p:restoredLeft sz="15602" autoAdjust="0"/>
    <p:restoredTop sz="94607" autoAdjust="0"/>
  </p:normalViewPr>
  <p:slideViewPr>
    <p:cSldViewPr showGuides="1">
      <p:cViewPr>
        <p:scale>
          <a:sx n="100" d="100"/>
          <a:sy n="100" d="100"/>
        </p:scale>
        <p:origin x="-1024" y="-1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11</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13</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16</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7</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8</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9</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10</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Nov/Jan</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Koden-TI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92642" y="332601"/>
            <a:ext cx="1852858"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doc.:11-14-1551-</a:t>
            </a:r>
            <a:r>
              <a:rPr lang="en-US" altLang="ja-JP" sz="1800" b="1" dirty="0" smtClean="0"/>
              <a:t>04</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mentor.ieee.org/802.11/dcn/14/11-14-1351-14-00ai-tgai-lb204-comments-for-draft-3-0.xls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mentor.ieee.org/802.11/dcn/14/11-14-1560-00-00ai-some-comment-resolutions-for-draft-3-0-assigned-to-xiaofei-wang.xls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802.11/dcn/14/11-14-1351-14-00ai-tgai-lb204-comments-for-draft-3-0.xls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Nov 1014 to Jan 1015</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2014-11-11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68692"/>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p:txBody>
          <a:bodyPr/>
          <a:lstStyle/>
          <a:p>
            <a:pPr>
              <a:defRPr/>
            </a:pPr>
            <a:r>
              <a:rPr lang="en-US" altLang="ja-JP" smtClean="0"/>
              <a:t>Nov/Jan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Dec</a:t>
            </a:r>
          </a:p>
        </p:txBody>
      </p:sp>
      <p:sp>
        <p:nvSpPr>
          <p:cNvPr id="20483" name="Content Placeholder 2"/>
          <p:cNvSpPr>
            <a:spLocks noGrp="1"/>
          </p:cNvSpPr>
          <p:nvPr>
            <p:ph idx="1"/>
          </p:nvPr>
        </p:nvSpPr>
        <p:spPr>
          <a:xfrm>
            <a:off x="685800" y="1219200"/>
            <a:ext cx="8077200" cy="5257800"/>
          </a:xfrm>
        </p:spPr>
        <p:txBody>
          <a:bodyPr>
            <a:normAutofit fontScale="92500"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Comment resolution process</a:t>
            </a:r>
          </a:p>
          <a:p>
            <a:pPr lvl="1"/>
            <a:r>
              <a:rPr lang="en-US" altLang="ja-JP" dirty="0" smtClean="0"/>
              <a:t>Response to CID6806</a:t>
            </a:r>
          </a:p>
          <a:p>
            <a:r>
              <a:rPr lang="en-US" altLang="ja-JP" dirty="0" smtClean="0"/>
              <a:t>Comment resolution</a:t>
            </a:r>
          </a:p>
          <a:p>
            <a:pPr lvl="1">
              <a:defRPr/>
            </a:pPr>
            <a:r>
              <a:rPr lang="en-US" altLang="ja-JP" dirty="0" smtClean="0"/>
              <a:t>11-14/1583 </a:t>
            </a:r>
            <a:r>
              <a:rPr lang="en-US" altLang="ja-JP" dirty="0" err="1" smtClean="0"/>
              <a:t>Jarkko</a:t>
            </a:r>
            <a:r>
              <a:rPr lang="en-US" altLang="ja-JP" dirty="0" smtClean="0"/>
              <a:t> </a:t>
            </a:r>
            <a:r>
              <a:rPr lang="en-US" altLang="ja-JP" dirty="0" err="1" smtClean="0"/>
              <a:t>Kneckt</a:t>
            </a:r>
            <a:endParaRPr lang="en-US" altLang="ja-JP" dirty="0" smtClean="0"/>
          </a:p>
          <a:p>
            <a:pPr lvl="1">
              <a:defRPr/>
            </a:pPr>
            <a:r>
              <a:rPr lang="en-US" altLang="ja-JP" dirty="0" smtClean="0"/>
              <a:t>11-14/1582 </a:t>
            </a:r>
            <a:r>
              <a:rPr lang="en-US" altLang="ja-JP" dirty="0" err="1" smtClean="0"/>
              <a:t>Jarkko</a:t>
            </a:r>
            <a:r>
              <a:rPr lang="en-US" altLang="ja-JP" dirty="0" smtClean="0"/>
              <a:t> </a:t>
            </a:r>
            <a:r>
              <a:rPr lang="en-US" altLang="ja-JP" dirty="0" err="1" smtClean="0"/>
              <a:t>Kneckt</a:t>
            </a:r>
            <a:r>
              <a:rPr lang="en-US" altLang="ja-JP" dirty="0" smtClean="0"/>
              <a:t> </a:t>
            </a:r>
            <a:endParaRPr lang="ja-JP" altLang="en-US" dirty="0" smtClean="0"/>
          </a:p>
          <a:p>
            <a:pPr lvl="1">
              <a:defRPr/>
            </a:pPr>
            <a:r>
              <a:rPr lang="en-US" altLang="ja-JP" dirty="0" smtClean="0"/>
              <a:t>Hitoshi Morioka (14 CIDs)</a:t>
            </a:r>
          </a:p>
          <a:p>
            <a:pPr>
              <a:defRPr/>
            </a:pPr>
            <a:r>
              <a:rPr lang="en-US" altLang="ja-JP" dirty="0" smtClean="0"/>
              <a:t>Plan for next weekly call schedule</a:t>
            </a:r>
          </a:p>
          <a:p>
            <a:pPr lvl="1">
              <a:defRPr/>
            </a:pPr>
            <a:r>
              <a:rPr lang="en-US" altLang="ja-JP" dirty="0" smtClean="0"/>
              <a:t>Dec. 2 -- </a:t>
            </a:r>
            <a:r>
              <a:rPr lang="en-US" altLang="ja-JP" dirty="0" err="1" smtClean="0"/>
              <a:t>Jarkko</a:t>
            </a:r>
            <a:r>
              <a:rPr lang="en-US" altLang="ja-JP" dirty="0" smtClean="0"/>
              <a:t> </a:t>
            </a:r>
            <a:r>
              <a:rPr lang="en-US" altLang="ja-JP" dirty="0" err="1" smtClean="0"/>
              <a:t>Kneckt</a:t>
            </a:r>
            <a:r>
              <a:rPr lang="en-US" altLang="ja-JP" dirty="0" smtClean="0"/>
              <a:t> (37 CIDs)</a:t>
            </a:r>
          </a:p>
          <a:p>
            <a:pPr lvl="1">
              <a:defRPr/>
            </a:pPr>
            <a:r>
              <a:rPr lang="en-US" altLang="ja-JP" dirty="0" smtClean="0"/>
              <a:t>Dec. 9 -- George </a:t>
            </a:r>
            <a:r>
              <a:rPr lang="en-US" altLang="ja-JP" dirty="0" err="1" smtClean="0"/>
              <a:t>Calchev</a:t>
            </a:r>
            <a:r>
              <a:rPr lang="en-US" altLang="ja-JP" dirty="0" smtClean="0"/>
              <a:t> (22 CIDs)</a:t>
            </a:r>
          </a:p>
          <a:p>
            <a:pPr lvl="1">
              <a:defRPr/>
            </a:pPr>
            <a:r>
              <a:rPr lang="en-US" altLang="ja-JP" dirty="0" smtClean="0"/>
              <a:t>Dec. 16 -- Hitoshi Morioka (14 CIDs)</a:t>
            </a:r>
          </a:p>
          <a:p>
            <a:pPr lvl="1">
              <a:defRPr/>
            </a:pPr>
            <a:r>
              <a:rPr lang="en-US" altLang="ja-JP" dirty="0" smtClean="0"/>
              <a:t>Dec. 16 -- Mark Rison (10 CIDs)</a:t>
            </a:r>
          </a:p>
          <a:p>
            <a:pPr lvl="1">
              <a:defRPr/>
            </a:pPr>
            <a:r>
              <a:rPr lang="en-US" altLang="ja-JP" dirty="0" smtClean="0"/>
              <a:t>Jan. 6 -- George </a:t>
            </a:r>
            <a:r>
              <a:rPr lang="en-US" altLang="ja-JP" dirty="0" err="1" smtClean="0"/>
              <a:t>Cherian</a:t>
            </a:r>
            <a:r>
              <a:rPr lang="en-US" altLang="ja-JP" dirty="0" smtClean="0"/>
              <a:t> (56 CIDs</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Jan</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Comment resolution process</a:t>
            </a:r>
            <a:endParaRPr lang="en-US" altLang="ja-JP" dirty="0" smtClean="0"/>
          </a:p>
          <a:p>
            <a:r>
              <a:rPr lang="en-US" altLang="ja-JP" dirty="0" smtClean="0"/>
              <a:t>Comment </a:t>
            </a:r>
            <a:r>
              <a:rPr lang="en-US" altLang="ja-JP" dirty="0" smtClean="0"/>
              <a:t>resolution</a:t>
            </a:r>
            <a:endParaRPr lang="en-US" altLang="ja-JP" dirty="0" smtClean="0"/>
          </a:p>
          <a:p>
            <a:pPr lvl="1">
              <a:defRPr/>
            </a:pPr>
            <a:r>
              <a:rPr lang="en-US" altLang="ja-JP" dirty="0" smtClean="0"/>
              <a:t>Hitoshi </a:t>
            </a:r>
            <a:r>
              <a:rPr lang="en-US" altLang="ja-JP" dirty="0" smtClean="0"/>
              <a:t>Morioka (14 CIDs)</a:t>
            </a:r>
          </a:p>
          <a:p>
            <a:pPr lvl="1">
              <a:defRPr/>
            </a:pPr>
            <a:r>
              <a:rPr lang="en-US" altLang="ja-JP" dirty="0" smtClean="0"/>
              <a:t>Dec</a:t>
            </a:r>
            <a:r>
              <a:rPr lang="en-US" altLang="ja-JP" dirty="0" smtClean="0"/>
              <a:t>. 2 -- </a:t>
            </a:r>
            <a:r>
              <a:rPr lang="en-US" altLang="ja-JP" dirty="0" err="1" smtClean="0"/>
              <a:t>Jarkko</a:t>
            </a:r>
            <a:r>
              <a:rPr lang="en-US" altLang="ja-JP" dirty="0" smtClean="0"/>
              <a:t> </a:t>
            </a:r>
            <a:r>
              <a:rPr lang="en-US" altLang="ja-JP" dirty="0" err="1" smtClean="0"/>
              <a:t>Kneckt</a:t>
            </a:r>
            <a:r>
              <a:rPr lang="en-US" altLang="ja-JP" dirty="0" smtClean="0"/>
              <a:t> (37 CIDs)</a:t>
            </a:r>
          </a:p>
          <a:p>
            <a:pPr lvl="1">
              <a:defRPr/>
            </a:pPr>
            <a:r>
              <a:rPr lang="en-US" altLang="ja-JP" dirty="0" smtClean="0"/>
              <a:t>Dec. 9 -- George </a:t>
            </a:r>
            <a:r>
              <a:rPr lang="en-US" altLang="ja-JP" dirty="0" err="1" smtClean="0"/>
              <a:t>Calchev</a:t>
            </a:r>
            <a:r>
              <a:rPr lang="en-US" altLang="ja-JP" dirty="0" smtClean="0"/>
              <a:t> (22 CIDs)</a:t>
            </a:r>
          </a:p>
          <a:p>
            <a:pPr lvl="1">
              <a:defRPr/>
            </a:pPr>
            <a:r>
              <a:rPr lang="en-US" altLang="ja-JP" dirty="0" smtClean="0"/>
              <a:t>Dec. 16 -- Hitoshi Morioka (14 CIDs)</a:t>
            </a:r>
          </a:p>
          <a:p>
            <a:pPr lvl="1">
              <a:defRPr/>
            </a:pPr>
            <a:r>
              <a:rPr lang="en-US" altLang="ja-JP" dirty="0" smtClean="0"/>
              <a:t>Dec. 16 -- Mark Rison (10 CIDs)</a:t>
            </a:r>
          </a:p>
          <a:p>
            <a:pPr lvl="1">
              <a:defRPr/>
            </a:pPr>
            <a:r>
              <a:rPr lang="en-US" altLang="ja-JP" dirty="0" smtClean="0"/>
              <a:t>Jan. 6 -- George </a:t>
            </a:r>
            <a:r>
              <a:rPr lang="en-US" altLang="ja-JP" dirty="0" err="1" smtClean="0"/>
              <a:t>Cherian</a:t>
            </a:r>
            <a:r>
              <a:rPr lang="en-US" altLang="ja-JP" dirty="0" smtClean="0"/>
              <a:t> (56 </a:t>
            </a:r>
            <a:r>
              <a:rPr lang="en-US" altLang="ja-JP" dirty="0" smtClean="0"/>
              <a:t>CIDs)</a:t>
            </a:r>
          </a:p>
          <a:p>
            <a:pPr>
              <a:defRPr/>
            </a:pPr>
            <a:r>
              <a:rPr lang="en-US" altLang="ja-JP" dirty="0" smtClean="0"/>
              <a:t>Plan for Atlanta</a:t>
            </a:r>
            <a:endParaRPr lang="en-US" altLang="ja-JP" dirty="0" smtClean="0"/>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12</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13</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14</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15</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16</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17</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Nov 1014 to Jan 1015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Nov</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LB204</a:t>
            </a:r>
          </a:p>
          <a:p>
            <a:pPr lvl="1"/>
            <a:r>
              <a:rPr lang="en-US" altLang="ja-JP" dirty="0" smtClean="0"/>
              <a:t>11-14/1351</a:t>
            </a:r>
          </a:p>
          <a:p>
            <a:pPr lvl="1"/>
            <a:r>
              <a:rPr lang="en-US" altLang="ja-JP" dirty="0" smtClean="0">
                <a:hlinkClick r:id="rId3"/>
              </a:rPr>
              <a:t>https://mentor.ieee.org/802.11/dcn/14/11-14-1351-14-00ai-tgai-lb204-comments-for-draft-3-0.xlsx</a:t>
            </a:r>
            <a:r>
              <a:rPr lang="ja-JP" altLang="en-US" dirty="0" smtClean="0"/>
              <a:t> </a:t>
            </a:r>
            <a:endParaRPr lang="en-US" altLang="ja-JP" dirty="0" smtClean="0"/>
          </a:p>
          <a:p>
            <a:r>
              <a:rPr lang="en-US" altLang="ja-JP" dirty="0" smtClean="0"/>
              <a:t>Comment resolution</a:t>
            </a:r>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Nov</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LB204</a:t>
            </a:r>
          </a:p>
          <a:p>
            <a:r>
              <a:rPr lang="en-US" altLang="ja-JP" dirty="0" smtClean="0"/>
              <a:t>Comment resolution</a:t>
            </a:r>
          </a:p>
          <a:p>
            <a:pPr lvl="1"/>
            <a:r>
              <a:rPr lang="en-US" altLang="ja-JP" dirty="0" smtClean="0"/>
              <a:t> 14/1560r0 </a:t>
            </a:r>
            <a:r>
              <a:rPr lang="en-US" altLang="ja-JP" dirty="0" err="1" smtClean="0"/>
              <a:t>Xiaofei</a:t>
            </a:r>
            <a:endParaRPr lang="en-US" altLang="ja-JP" dirty="0" smtClean="0"/>
          </a:p>
          <a:p>
            <a:pPr lvl="2"/>
            <a:r>
              <a:rPr lang="en-US" altLang="ja-JP" dirty="0" smtClean="0">
                <a:hlinkClick r:id="rId3"/>
              </a:rPr>
              <a:t>https://mentor.ieee.org/802.11/dcn/14/11-14-1560-00-00ai-some-comment-resolutions-for-draft-3-0-assigned-to-xiaofei-wang.xlsx</a:t>
            </a:r>
            <a:endParaRPr lang="ja-JP" altLang="en-US" dirty="0" smtClean="0"/>
          </a:p>
          <a:p>
            <a:endParaRPr lang="en-US" altLang="ja-JP" dirty="0" smtClean="0"/>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Nov</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LB204</a:t>
            </a:r>
          </a:p>
          <a:p>
            <a:pPr lvl="1"/>
            <a:r>
              <a:rPr lang="en-US" altLang="ja-JP" dirty="0" smtClean="0"/>
              <a:t>11-14-1507r2.</a:t>
            </a:r>
          </a:p>
          <a:p>
            <a:pPr lvl="2"/>
            <a:r>
              <a:rPr lang="en-US" altLang="ja-JP" dirty="0" err="1" smtClean="0"/>
              <a:t>Yangyunsong</a:t>
            </a:r>
            <a:endParaRPr lang="en-US" altLang="ja-JP" dirty="0" smtClean="0"/>
          </a:p>
          <a:p>
            <a:pPr lvl="1"/>
            <a:r>
              <a:rPr lang="en-US" altLang="ja-JP" dirty="0" smtClean="0"/>
              <a:t>11-14/1351</a:t>
            </a:r>
          </a:p>
          <a:p>
            <a:pPr lvl="1"/>
            <a:r>
              <a:rPr lang="en-US" altLang="ja-JP" dirty="0" smtClean="0">
                <a:hlinkClick r:id="rId3"/>
              </a:rPr>
              <a:t>https://mentor.ieee.org/802.11/dcn/14/11-14-1351-14-00ai-tgai-lb204-comments-for-draft-3-0.xlsx</a:t>
            </a:r>
            <a:r>
              <a:rPr lang="ja-JP" altLang="en-US" dirty="0" smtClean="0"/>
              <a:t> </a:t>
            </a:r>
            <a:endParaRPr lang="en-US" altLang="ja-JP" dirty="0" smtClean="0"/>
          </a:p>
          <a:p>
            <a:pPr lvl="1"/>
            <a:endParaRPr lang="en-US" altLang="ja-JP" dirty="0" smtClean="0"/>
          </a:p>
          <a:p>
            <a:r>
              <a:rPr lang="en-US" altLang="ja-JP" dirty="0" smtClean="0"/>
              <a:t>Comment resolution</a:t>
            </a:r>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25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Nov</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LB204</a:t>
            </a:r>
          </a:p>
          <a:p>
            <a:pPr lvl="1"/>
            <a:r>
              <a:rPr lang="en-US" altLang="ja-JP" dirty="0" smtClean="0"/>
              <a:t>MIB Issues</a:t>
            </a:r>
          </a:p>
          <a:p>
            <a:pPr lvl="1"/>
            <a:endParaRPr lang="en-US" altLang="ja-JP" dirty="0" smtClean="0"/>
          </a:p>
          <a:p>
            <a:r>
              <a:rPr lang="en-US" altLang="ja-JP" dirty="0" smtClean="0"/>
              <a:t>Comment resolution</a:t>
            </a:r>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Dec</a:t>
            </a:r>
          </a:p>
        </p:txBody>
      </p:sp>
      <p:sp>
        <p:nvSpPr>
          <p:cNvPr id="20483" name="Content Placeholder 2"/>
          <p:cNvSpPr>
            <a:spLocks noGrp="1"/>
          </p:cNvSpPr>
          <p:nvPr>
            <p:ph idx="1"/>
          </p:nvPr>
        </p:nvSpPr>
        <p:spPr>
          <a:xfrm>
            <a:off x="685800" y="1219200"/>
            <a:ext cx="8077200" cy="5257800"/>
          </a:xfrm>
        </p:spPr>
        <p:txBody>
          <a:bodyPr>
            <a:normAutofit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LB204</a:t>
            </a:r>
          </a:p>
          <a:p>
            <a:pPr lvl="1"/>
            <a:r>
              <a:rPr lang="en-US" altLang="ja-JP" dirty="0" err="1" smtClean="0"/>
              <a:t>Jarrkko</a:t>
            </a:r>
            <a:endParaRPr lang="en-US" altLang="ja-JP" dirty="0" smtClean="0"/>
          </a:p>
          <a:p>
            <a:pPr lvl="1"/>
            <a:r>
              <a:rPr lang="en-US" altLang="ja-JP" dirty="0" smtClean="0"/>
              <a:t>MIB Issues</a:t>
            </a:r>
          </a:p>
          <a:p>
            <a:r>
              <a:rPr lang="en-US" altLang="ja-JP" dirty="0" smtClean="0"/>
              <a:t>Comment resolution</a:t>
            </a:r>
          </a:p>
          <a:p>
            <a:pPr>
              <a:defRPr/>
            </a:pPr>
            <a:r>
              <a:rPr lang="en-US" altLang="ja-JP" dirty="0" smtClean="0"/>
              <a:t>Plan for next weekly call schedule</a:t>
            </a:r>
          </a:p>
          <a:p>
            <a:pPr lvl="1">
              <a:defRPr/>
            </a:pPr>
            <a:r>
              <a:rPr lang="en-US" altLang="ja-JP" dirty="0" smtClean="0"/>
              <a:t>Dec. 2 -- </a:t>
            </a:r>
            <a:r>
              <a:rPr lang="en-US" altLang="ja-JP" dirty="0" err="1" smtClean="0"/>
              <a:t>Jarkko</a:t>
            </a:r>
            <a:r>
              <a:rPr lang="en-US" altLang="ja-JP" dirty="0" smtClean="0"/>
              <a:t> </a:t>
            </a:r>
            <a:r>
              <a:rPr lang="en-US" altLang="ja-JP" dirty="0" err="1" smtClean="0"/>
              <a:t>Kneckt</a:t>
            </a:r>
            <a:r>
              <a:rPr lang="en-US" altLang="ja-JP" dirty="0" smtClean="0"/>
              <a:t> (37 CIDs)</a:t>
            </a:r>
          </a:p>
          <a:p>
            <a:pPr lvl="1">
              <a:defRPr/>
            </a:pPr>
            <a:r>
              <a:rPr lang="en-US" altLang="ja-JP" dirty="0" smtClean="0"/>
              <a:t>Dec. 9 -- George </a:t>
            </a:r>
            <a:r>
              <a:rPr lang="en-US" altLang="ja-JP" dirty="0" err="1" smtClean="0"/>
              <a:t>Calchev</a:t>
            </a:r>
            <a:r>
              <a:rPr lang="en-US" altLang="ja-JP" dirty="0" smtClean="0"/>
              <a:t> (22 CIDs)</a:t>
            </a:r>
          </a:p>
          <a:p>
            <a:pPr lvl="1">
              <a:defRPr/>
            </a:pPr>
            <a:r>
              <a:rPr lang="en-US" altLang="ja-JP" dirty="0" smtClean="0"/>
              <a:t>Dec. 16 -- Hitoshi Morioka (14 CIDs)</a:t>
            </a:r>
          </a:p>
          <a:p>
            <a:pPr lvl="1">
              <a:defRPr/>
            </a:pPr>
            <a:r>
              <a:rPr lang="en-US" altLang="ja-JP" dirty="0" smtClean="0"/>
              <a:t>Dec. 16 -- Mark Rison (10 CIDs</a:t>
            </a:r>
            <a:r>
              <a:rPr lang="en-US" altLang="ja-JP" smtClean="0"/>
              <a:t>)</a:t>
            </a:r>
          </a:p>
          <a:p>
            <a:pPr lvl="1">
              <a:defRPr/>
            </a:pPr>
            <a:r>
              <a:rPr lang="en-US" altLang="ja-JP" smtClean="0"/>
              <a:t>Jan</a:t>
            </a:r>
            <a:r>
              <a:rPr lang="en-US" altLang="ja-JP" dirty="0" smtClean="0"/>
              <a:t>. 6 -- George </a:t>
            </a:r>
            <a:r>
              <a:rPr lang="en-US" altLang="ja-JP" dirty="0" err="1" smtClean="0"/>
              <a:t>Cherian</a:t>
            </a:r>
            <a:r>
              <a:rPr lang="en-US" altLang="ja-JP" dirty="0" smtClean="0"/>
              <a:t> (56 CIDs</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Dec</a:t>
            </a:r>
          </a:p>
        </p:txBody>
      </p:sp>
      <p:sp>
        <p:nvSpPr>
          <p:cNvPr id="20483" name="Content Placeholder 2"/>
          <p:cNvSpPr>
            <a:spLocks noGrp="1"/>
          </p:cNvSpPr>
          <p:nvPr>
            <p:ph idx="1"/>
          </p:nvPr>
        </p:nvSpPr>
        <p:spPr>
          <a:xfrm>
            <a:off x="685800" y="1219200"/>
            <a:ext cx="8077200" cy="5257800"/>
          </a:xfrm>
        </p:spPr>
        <p:txBody>
          <a:bodyPr>
            <a:normAutofit fontScale="92500"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LB204</a:t>
            </a:r>
          </a:p>
          <a:p>
            <a:pPr lvl="1"/>
            <a:r>
              <a:rPr lang="en-US" altLang="ja-JP" dirty="0" err="1" smtClean="0"/>
              <a:t>Jarrkko</a:t>
            </a:r>
            <a:endParaRPr lang="en-US" altLang="ja-JP" dirty="0" smtClean="0"/>
          </a:p>
          <a:p>
            <a:pPr lvl="1"/>
            <a:r>
              <a:rPr lang="en-US" altLang="ja-JP" dirty="0" smtClean="0"/>
              <a:t>MIB Issues</a:t>
            </a:r>
          </a:p>
          <a:p>
            <a:r>
              <a:rPr lang="en-US" altLang="ja-JP" dirty="0" smtClean="0"/>
              <a:t>Comment resolution</a:t>
            </a:r>
          </a:p>
          <a:p>
            <a:pPr lvl="1">
              <a:defRPr/>
            </a:pPr>
            <a:r>
              <a:rPr lang="en-US" altLang="ja-JP" dirty="0" smtClean="0"/>
              <a:t>11-14/1583 </a:t>
            </a:r>
            <a:r>
              <a:rPr lang="en-US" altLang="ja-JP" dirty="0" err="1" smtClean="0"/>
              <a:t>Jarkko</a:t>
            </a:r>
            <a:r>
              <a:rPr lang="en-US" altLang="ja-JP" dirty="0" smtClean="0"/>
              <a:t> </a:t>
            </a:r>
            <a:r>
              <a:rPr lang="en-US" altLang="ja-JP" dirty="0" err="1" smtClean="0"/>
              <a:t>Kneckt</a:t>
            </a:r>
            <a:endParaRPr lang="en-US" altLang="ja-JP" dirty="0" smtClean="0"/>
          </a:p>
          <a:p>
            <a:pPr lvl="1">
              <a:defRPr/>
            </a:pPr>
            <a:r>
              <a:rPr lang="en-US" altLang="ja-JP" dirty="0" smtClean="0"/>
              <a:t>11-14/1582 </a:t>
            </a:r>
            <a:r>
              <a:rPr lang="en-US" altLang="ja-JP" dirty="0" err="1" smtClean="0"/>
              <a:t>Jarkko</a:t>
            </a:r>
            <a:r>
              <a:rPr lang="en-US" altLang="ja-JP" dirty="0" smtClean="0"/>
              <a:t> </a:t>
            </a:r>
            <a:r>
              <a:rPr lang="en-US" altLang="ja-JP" dirty="0" err="1" smtClean="0"/>
              <a:t>Kneckt</a:t>
            </a:r>
            <a:r>
              <a:rPr lang="en-US" altLang="ja-JP" dirty="0" smtClean="0"/>
              <a:t> </a:t>
            </a:r>
          </a:p>
          <a:p>
            <a:pPr>
              <a:defRPr/>
            </a:pPr>
            <a:r>
              <a:rPr lang="en-US" altLang="ja-JP" dirty="0" smtClean="0"/>
              <a:t>Plan for next weekly call schedule</a:t>
            </a:r>
          </a:p>
          <a:p>
            <a:pPr lvl="1">
              <a:defRPr/>
            </a:pPr>
            <a:r>
              <a:rPr lang="en-US" altLang="ja-JP" dirty="0" smtClean="0"/>
              <a:t>Dec. 2 -- </a:t>
            </a:r>
            <a:r>
              <a:rPr lang="en-US" altLang="ja-JP" dirty="0" err="1" smtClean="0"/>
              <a:t>Jarkko</a:t>
            </a:r>
            <a:r>
              <a:rPr lang="en-US" altLang="ja-JP" dirty="0" smtClean="0"/>
              <a:t> </a:t>
            </a:r>
            <a:r>
              <a:rPr lang="en-US" altLang="ja-JP" dirty="0" err="1" smtClean="0"/>
              <a:t>Kneckt</a:t>
            </a:r>
            <a:r>
              <a:rPr lang="en-US" altLang="ja-JP" dirty="0" smtClean="0"/>
              <a:t> (37 CIDs)</a:t>
            </a:r>
          </a:p>
          <a:p>
            <a:pPr lvl="1">
              <a:defRPr/>
            </a:pPr>
            <a:r>
              <a:rPr lang="en-US" altLang="ja-JP" dirty="0" smtClean="0"/>
              <a:t>Dec. 9 -- George </a:t>
            </a:r>
            <a:r>
              <a:rPr lang="en-US" altLang="ja-JP" dirty="0" err="1" smtClean="0"/>
              <a:t>Calchev</a:t>
            </a:r>
            <a:r>
              <a:rPr lang="en-US" altLang="ja-JP" dirty="0" smtClean="0"/>
              <a:t> (22 CIDs)</a:t>
            </a:r>
          </a:p>
          <a:p>
            <a:pPr lvl="1">
              <a:defRPr/>
            </a:pPr>
            <a:r>
              <a:rPr lang="en-US" altLang="ja-JP" dirty="0" smtClean="0"/>
              <a:t>Dec. 16 -- Hitoshi Morioka (14 CIDs)</a:t>
            </a:r>
          </a:p>
          <a:p>
            <a:pPr lvl="1">
              <a:defRPr/>
            </a:pPr>
            <a:r>
              <a:rPr lang="en-US" altLang="ja-JP" dirty="0" smtClean="0"/>
              <a:t>Dec. 16 -- Mark Rison (10 CIDs)</a:t>
            </a:r>
          </a:p>
          <a:p>
            <a:pPr lvl="1">
              <a:defRPr/>
            </a:pPr>
            <a:r>
              <a:rPr lang="en-US" altLang="ja-JP" dirty="0" smtClean="0"/>
              <a:t>Jan. 6 -- George </a:t>
            </a:r>
            <a:r>
              <a:rPr lang="en-US" altLang="ja-JP" dirty="0" err="1" smtClean="0"/>
              <a:t>Cherian</a:t>
            </a:r>
            <a:r>
              <a:rPr lang="en-US" altLang="ja-JP" dirty="0" smtClean="0"/>
              <a:t> (56 CIDs</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974</TotalTime>
  <Words>2314</Words>
  <Application>Microsoft Macintosh PowerPoint</Application>
  <PresentationFormat>画面に合わせる (4:3)</PresentationFormat>
  <Paragraphs>279</Paragraphs>
  <Slides>17</Slides>
  <Notes>12</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17</vt:i4>
      </vt:variant>
    </vt:vector>
  </HeadingPairs>
  <TitlesOfParts>
    <vt:vector size="18" baseType="lpstr">
      <vt:lpstr>802-11-Submission</vt:lpstr>
      <vt:lpstr>IEEE 802.11 TGai Fast Initial Link Setup  Teleconference Agenda for Nov 1014 to Jan 1015</vt:lpstr>
      <vt:lpstr>Abstract</vt:lpstr>
      <vt:lpstr>Meeting Protocol</vt:lpstr>
      <vt:lpstr>Agenda for 11th Nov</vt:lpstr>
      <vt:lpstr>Agenda for 11th Nov</vt:lpstr>
      <vt:lpstr>Agenda for 18th Nov</vt:lpstr>
      <vt:lpstr>Agenda for 25th Nov</vt:lpstr>
      <vt:lpstr>Agenda for 2nd Dec</vt:lpstr>
      <vt:lpstr>Agenda for 9th Dec</vt:lpstr>
      <vt:lpstr>Agenda for 16th Dec</vt:lpstr>
      <vt:lpstr>Agenda for 6th Jan</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403</cp:revision>
  <cp:lastPrinted>1998-02-10T13:28:06Z</cp:lastPrinted>
  <dcterms:created xsi:type="dcterms:W3CDTF">2015-01-06T13:36:12Z</dcterms:created>
  <dcterms:modified xsi:type="dcterms:W3CDTF">2015-01-06T13:38:58Z</dcterms:modified>
  <cp:category/>
</cp:coreProperties>
</file>