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02" autoAdjust="0"/>
    <p:restoredTop sz="94607" autoAdjust="0"/>
  </p:normalViewPr>
  <p:slideViewPr>
    <p:cSldViewPr showGuides="1">
      <p:cViewPr>
        <p:scale>
          <a:sx n="100" d="100"/>
          <a:sy n="100" d="100"/>
        </p:scale>
        <p:origin x="-102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doc.:11-14-</a:t>
            </a:r>
            <a:r>
              <a:rPr lang="en-US" altLang="ja-JP" sz="1800" b="1" dirty="0" smtClean="0"/>
              <a:t>1551-</a:t>
            </a:r>
            <a:r>
              <a:rPr lang="en-US" altLang="ja-JP" sz="1800" b="1" dirty="0" smtClean="0"/>
              <a:t>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4/11-14-1351-14-00ai-tgai-lb204-comments-for-draft-3-0.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a:t>
            </a:r>
            <a:r>
              <a:rPr lang="en-US" altLang="ja-JP" sz="2100" dirty="0" smtClean="0">
                <a:ea typeface="ＭＳ Ｐゴシック" pitchFamily="-84" charset="-128"/>
                <a:cs typeface="ＭＳ Ｐゴシック" pitchFamily="-84" charset="-128"/>
              </a:rPr>
              <a:t> Nov 1014 to Jan 1015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a:t>
            </a:r>
            <a:r>
              <a:rPr lang="en-US" altLang="ja-JP" sz="2000" b="0" dirty="0" smtClean="0">
                <a:ea typeface="ＭＳ Ｐゴシック" pitchFamily="-84" charset="-128"/>
                <a:cs typeface="ＭＳ Ｐゴシック" pitchFamily="-84" charset="-128"/>
              </a:rPr>
              <a:t>11-</a:t>
            </a:r>
            <a:r>
              <a:rPr lang="en-US" altLang="ja-JP" sz="2000" b="0" dirty="0" smtClean="0">
                <a:ea typeface="ＭＳ Ｐゴシック" pitchFamily="-84" charset="-128"/>
                <a:cs typeface="ＭＳ Ｐゴシック" pitchFamily="-84" charset="-128"/>
              </a:rPr>
              <a:t>1</a:t>
            </a:r>
            <a:r>
              <a:rPr lang="en-US" altLang="ja-JP" sz="2000" b="0" dirty="0" smtClean="0">
                <a:ea typeface="ＭＳ Ｐゴシック" pitchFamily="-84" charset="-128"/>
                <a:cs typeface="ＭＳ Ｐゴシック" pitchFamily="-84" charset="-128"/>
              </a:rPr>
              <a:t>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Nov/Jan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Nov 1014 to Jan 1015</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a:t>
            </a:r>
            <a:r>
              <a:rPr lang="en-US" altLang="ja-JP" dirty="0" smtClean="0"/>
              <a:t> resolution status </a:t>
            </a:r>
            <a:r>
              <a:rPr lang="en-US" altLang="ja-JP" dirty="0" smtClean="0"/>
              <a:t>of </a:t>
            </a:r>
            <a:r>
              <a:rPr lang="en-US" altLang="ja-JP" dirty="0" smtClean="0"/>
              <a:t>LB204</a:t>
            </a:r>
          </a:p>
          <a:p>
            <a:pPr lvl="1"/>
            <a:r>
              <a:rPr lang="en-US" altLang="ja-JP" dirty="0" smtClean="0"/>
              <a:t>11-14/1351</a:t>
            </a:r>
            <a:endParaRPr lang="en-US" altLang="ja-JP" dirty="0" smtClean="0"/>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r>
              <a:rPr lang="en-US" altLang="ja-JP" dirty="0" smtClean="0"/>
              <a:t>Comment resolution</a:t>
            </a:r>
            <a:endParaRPr lang="en-US" altLang="ja-JP" dirty="0" smtClean="0"/>
          </a:p>
          <a:p>
            <a:pPr>
              <a:defRPr/>
            </a:pPr>
            <a:r>
              <a:rPr lang="en-US" altLang="ja-JP" dirty="0" smtClean="0"/>
              <a:t>Plan </a:t>
            </a:r>
            <a:r>
              <a:rPr lang="en-US" altLang="ja-JP" dirty="0" smtClean="0"/>
              <a:t>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TotalTime>
  <Words>1522</Words>
  <Application>Microsoft Macintosh PowerPoint</Application>
  <PresentationFormat>画面に合わせる (4:3)</PresentationFormat>
  <Paragraphs>140</Paragraphs>
  <Slides>10</Slides>
  <Notes>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Nov 1014 to Jan 1015</vt:lpstr>
      <vt:lpstr>Abstract</vt:lpstr>
      <vt:lpstr>Meeting Protocol</vt:lpstr>
      <vt:lpstr>Agenda for 11th Nov</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395</cp:revision>
  <cp:lastPrinted>1998-02-10T13:28:06Z</cp:lastPrinted>
  <dcterms:created xsi:type="dcterms:W3CDTF">2014-11-11T14:42:31Z</dcterms:created>
  <dcterms:modified xsi:type="dcterms:W3CDTF">2014-11-11T14:49:08Z</dcterms:modified>
  <cp:category/>
</cp:coreProperties>
</file>