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4" r:id="rId4"/>
    <p:sldId id="275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103" autoAdjust="0"/>
    <p:restoredTop sz="82881" autoAdjust="0"/>
  </p:normalViewPr>
  <p:slideViewPr>
    <p:cSldViewPr>
      <p:cViewPr>
        <p:scale>
          <a:sx n="60" d="100"/>
          <a:sy n="60" d="100"/>
        </p:scale>
        <p:origin x="-756" y="-16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283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Approved by Unanimous Consent.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Thanks to Dorothy for taking notes while Jon handled an EC urgency.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All Pars and CSDs were reviewed –</a:t>
            </a:r>
            <a:r>
              <a:rPr lang="en-US" baseline="0" dirty="0" smtClean="0"/>
              <a:t>sending this presentation was done </a:t>
            </a:r>
            <a:r>
              <a:rPr lang="en-US" baseline="0" smtClean="0"/>
              <a:t>by consensus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06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802-11-14/1543r0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11-14/1543r0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4/ch-mjt-cyclic-queuing-and-forwarding-par-csd-0814-v01.pdf" TargetMode="External"/><Relationship Id="rId13" Type="http://schemas.openxmlformats.org/officeDocument/2006/relationships/hyperlink" Target="https://mentor.ieee.org/802.15/dcn/14/15-14-0601-00-007a-p802-15-7a-par-myproject-2014-09-28.pdf" TargetMode="External"/><Relationship Id="rId3" Type="http://schemas.openxmlformats.org/officeDocument/2006/relationships/hyperlink" Target="http://www.ieee802.org/1/files/public/docs2014/new-addresses-thaler-local-address-par-v01.pdf" TargetMode="External"/><Relationship Id="rId7" Type="http://schemas.openxmlformats.org/officeDocument/2006/relationships/hyperlink" Target="http://www.ieee802.org/1/files/public/docs2014/ch-mjt-cyclic-queuing-and-forwarding-par-0914-v01.pdf" TargetMode="External"/><Relationship Id="rId12" Type="http://schemas.openxmlformats.org/officeDocument/2006/relationships/hyperlink" Target="http://www.ieee802.org/3/25GSG/25GE_CSD_0914_adopted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4/new-802-1AS-rev-draft-csd-0514-v1.pptx" TargetMode="External"/><Relationship Id="rId11" Type="http://schemas.openxmlformats.org/officeDocument/2006/relationships/hyperlink" Target="http://www.ieee802.org/3/25GSG/25GE_PAR_final_110914.pdf" TargetMode="External"/><Relationship Id="rId5" Type="http://schemas.openxmlformats.org/officeDocument/2006/relationships/hyperlink" Target="http://www.ieee802.org/1/files/public/docs2014/new-802-1AS-rev-draft-par-0514-v1.pdf" TargetMode="External"/><Relationship Id="rId10" Type="http://schemas.openxmlformats.org/officeDocument/2006/relationships/hyperlink" Target="http://www.ieee802.org/3/GEPOFSG/CSD_GEPOF_0914.pdf" TargetMode="External"/><Relationship Id="rId4" Type="http://schemas.openxmlformats.org/officeDocument/2006/relationships/hyperlink" Target="http://www.ieee802.org/1/files/public/docs2014/new-addresses-thaler-local-address-csd-v01.pdf" TargetMode="External"/><Relationship Id="rId9" Type="http://schemas.openxmlformats.org/officeDocument/2006/relationships/hyperlink" Target="http://www.ieee802.org/3/GEPOFSG/P802_3bv_PAR_240914.pdf" TargetMode="External"/><Relationship Id="rId14" Type="http://schemas.openxmlformats.org/officeDocument/2006/relationships/hyperlink" Target="https://mentor.ieee.org/802.15/dcn/14/15-14-0216-03-007a-draft-csd-for-ieee-802-15-sg7a-occ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39-01-0000-802-11-par-review-november-2014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339-04-0000-802-11-par-review-november-2014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39-01-0000-802-11-par-review-november-2014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339-03-0000-802-11-par-review-november-2014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PAR </a:t>
            </a:r>
            <a:r>
              <a:rPr lang="en-US" dirty="0"/>
              <a:t>Review </a:t>
            </a:r>
            <a:r>
              <a:rPr lang="en-US" dirty="0" smtClean="0"/>
              <a:t>SC Closing </a:t>
            </a:r>
            <a:r>
              <a:rPr lang="en-US" smtClean="0"/>
              <a:t>Report </a:t>
            </a:r>
            <a:br>
              <a:rPr lang="en-US" smtClean="0"/>
            </a:br>
            <a:r>
              <a:rPr lang="en-US" smtClean="0"/>
              <a:t>November </a:t>
            </a:r>
            <a:r>
              <a:rPr lang="en-US" dirty="0"/>
              <a:t>2014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429729"/>
              </p:ext>
            </p:extLst>
          </p:nvPr>
        </p:nvGraphicFramePr>
        <p:xfrm>
          <a:off x="522288" y="228600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600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Snapshot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Review of Proposed PAR documents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802c, Amendment: Local Media Access Control (MAC) Addressing, </a:t>
            </a:r>
            <a:r>
              <a:rPr lang="en-US" sz="1800" dirty="0">
                <a:hlinkClick r:id="rId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4"/>
              </a:rPr>
              <a:t>CSD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802.1AS-rev - Timing and Synchronization for Time-Sensitive Applications, </a:t>
            </a:r>
            <a:r>
              <a:rPr lang="en-US" sz="1800" dirty="0">
                <a:hlinkClick r:id="rId5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6"/>
              </a:rPr>
              <a:t>CSD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802.1Qch- Amendment: Cyclic Queuing and Forwarding, </a:t>
            </a:r>
            <a:r>
              <a:rPr lang="en-US" sz="1800" dirty="0">
                <a:hlinkClick r:id="rId7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8"/>
              </a:rPr>
              <a:t>CSD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802.3bv- Amendment, 1000 Mb/s Operation Over Plastic Optical Fiber , </a:t>
            </a:r>
            <a:r>
              <a:rPr lang="en-US" sz="1800" dirty="0">
                <a:hlinkClick r:id="rId9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0"/>
              </a:rPr>
              <a:t>CSD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802.3by- Amendment: Media Access Control Parameters, Physical Layers and Management Parameters for 25 Gb/s Operation, </a:t>
            </a:r>
            <a:r>
              <a:rPr lang="en-US" sz="1800" dirty="0">
                <a:hlinkClick r:id="rId11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2"/>
              </a:rPr>
              <a:t>CSD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802.15.7a- Amendment for a Physical Layer Supporting Optical Camera Communications,  </a:t>
            </a:r>
            <a:r>
              <a:rPr lang="en-US" sz="1800" dirty="0">
                <a:hlinkClick r:id="rId1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4"/>
              </a:rPr>
              <a:t>5C</a:t>
            </a:r>
            <a:r>
              <a:rPr lang="en-US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Meeting times: Monday PM2, Tuesday AM2, Thursday </a:t>
            </a:r>
            <a:r>
              <a:rPr lang="en-US" altLang="en-US" dirty="0" smtClean="0"/>
              <a:t>AM2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altLang="en-US" sz="2400" dirty="0"/>
              <a:t>PAR SC –  November 2014</a:t>
            </a:r>
            <a:br>
              <a:rPr lang="en-US" altLang="en-US" sz="2400" dirty="0"/>
            </a:br>
            <a:r>
              <a:rPr lang="en-US" altLang="en-US" sz="2400" dirty="0"/>
              <a:t>Chair: Jon Rosdahl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824536"/>
          </a:xfrm>
        </p:spPr>
        <p:txBody>
          <a:bodyPr/>
          <a:lstStyle/>
          <a:p>
            <a:pPr marL="0" indent="0"/>
            <a:r>
              <a:rPr lang="en-US" dirty="0" smtClean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81600"/>
          </a:xfrm>
          <a:noFill/>
        </p:spPr>
        <p:txBody>
          <a:bodyPr/>
          <a:lstStyle/>
          <a:p>
            <a:r>
              <a:rPr lang="en-US" dirty="0"/>
              <a:t>802.11 has posted comments for the PARs </a:t>
            </a:r>
            <a:r>
              <a:rPr lang="en-US" dirty="0" smtClean="0"/>
              <a:t>under consideration </a:t>
            </a:r>
            <a:r>
              <a:rPr lang="en-US" dirty="0"/>
              <a:t>for the 802 November 2014 </a:t>
            </a:r>
            <a:r>
              <a:rPr lang="en-US" dirty="0" smtClean="0"/>
              <a:t>Plenary </a:t>
            </a:r>
            <a:r>
              <a:rPr lang="en-US" dirty="0"/>
              <a:t>in the </a:t>
            </a:r>
            <a:r>
              <a:rPr lang="en-US" dirty="0" smtClean="0"/>
              <a:t>doc:11-1339r1: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3"/>
              </a:rPr>
              <a:t>https://mentor.ieee.org/802.11/dcn/14/11-14-1339-01-0000-802-11-par-review-november-2014.pptx</a:t>
            </a:r>
            <a:endParaRPr lang="en-US" dirty="0" smtClean="0"/>
          </a:p>
          <a:p>
            <a:r>
              <a:rPr lang="en-US" dirty="0" smtClean="0"/>
              <a:t>We sent comments </a:t>
            </a:r>
            <a:r>
              <a:rPr lang="en-US" dirty="0"/>
              <a:t>for the following WGs:</a:t>
            </a:r>
            <a:br>
              <a:rPr lang="en-US" dirty="0"/>
            </a:br>
            <a:r>
              <a:rPr lang="en-US" dirty="0"/>
              <a:t>   </a:t>
            </a:r>
            <a:r>
              <a:rPr lang="en-US" dirty="0" smtClean="0"/>
              <a:t>802.1 – 802c, 802.1as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</a:t>
            </a:r>
            <a:r>
              <a:rPr lang="en-US" dirty="0" smtClean="0"/>
              <a:t>802.3 – 802.3bv, 802.3by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</a:t>
            </a:r>
            <a:r>
              <a:rPr lang="en-US" dirty="0" smtClean="0"/>
              <a:t>802.15 – 802.15.7a</a:t>
            </a:r>
          </a:p>
          <a:p>
            <a:r>
              <a:rPr lang="en-US" dirty="0" smtClean="0"/>
              <a:t>Response to Comments and report to 802.11 WG in the doc: 11-1339r4:</a:t>
            </a:r>
          </a:p>
          <a:p>
            <a:r>
              <a:rPr lang="en-US" dirty="0" smtClean="0">
                <a:hlinkClick r:id="rId4"/>
              </a:rPr>
              <a:t>https://mentor.ieee.org/802.11/dcn/14/11-14-1339-04-0000-802-11-par-review-november-2014.pptx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50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 smtClean="0"/>
              <a:t>Comments sent out: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mentor.ieee.org/802.11/dcn/14/11-14-1339-01-0000-802-11-par-review-november-2014.pptx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Comment Feedback and final report:</a:t>
            </a: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mentor.ieee.org/802.11/dcn/14/11-14-1339-03-0000-802-11-par-review-november-2014.pptx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1-14-1339-01-0000-802-11-par-review-november-2014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11-14-1339-01-0000-802-11-par-review-november-2014</Template>
  <TotalTime>24</TotalTime>
  <Words>265</Words>
  <Application>Microsoft Office PowerPoint</Application>
  <PresentationFormat>On-screen Show (4:3)</PresentationFormat>
  <Paragraphs>74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11-14-1339-01-0000-802-11-par-review-november-2014</vt:lpstr>
      <vt:lpstr>Document</vt:lpstr>
      <vt:lpstr>PAR Review SC Closing Report  November 2014</vt:lpstr>
      <vt:lpstr>Snapshot</vt:lpstr>
      <vt:lpstr>PAR SC –  November 2014 Chair: Jon Rosdahl</vt:lpstr>
      <vt:lpstr>Output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PAR Review SC Report November 2014</dc:title>
  <dc:subject>November 2014</dc:subject>
  <dc:creator>Jon Rosdahl</dc:creator>
  <dc:description>Jon Rosdahl (CSR Technologies Inc)</dc:description>
  <cp:lastModifiedBy>Jon Rosdahl</cp:lastModifiedBy>
  <cp:revision>4</cp:revision>
  <cp:lastPrinted>1601-01-01T00:00:00Z</cp:lastPrinted>
  <dcterms:created xsi:type="dcterms:W3CDTF">2014-11-07T02:46:31Z</dcterms:created>
  <dcterms:modified xsi:type="dcterms:W3CDTF">2014-11-07T03:11:24Z</dcterms:modified>
</cp:coreProperties>
</file>