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99" d="100"/>
          <a:sy n="99" d="100"/>
        </p:scale>
        <p:origin x="174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Nov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802.11-14/1542r0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Vertical Applications </a:t>
            </a:r>
            <a:br>
              <a:rPr lang="en-GB" dirty="0" smtClean="0"/>
            </a:br>
            <a:r>
              <a:rPr lang="en-GB" dirty="0" smtClean="0"/>
              <a:t>Technical Advisory Group</a:t>
            </a:r>
            <a:br>
              <a:rPr lang="en-GB" dirty="0" smtClean="0"/>
            </a:br>
            <a:r>
              <a:rPr lang="en-GB" dirty="0" smtClean="0"/>
              <a:t>Smart Grid Task Group</a:t>
            </a:r>
            <a:br>
              <a:rPr lang="en-GB" dirty="0" smtClean="0"/>
            </a:br>
            <a:r>
              <a:rPr lang="en-GB" dirty="0" smtClean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2014-11-06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Structure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12976"/>
            <a:ext cx="7772400" cy="2674640"/>
          </a:xfrm>
        </p:spPr>
        <p:txBody>
          <a:bodyPr/>
          <a:lstStyle/>
          <a:p>
            <a:r>
              <a:rPr lang="en-US" dirty="0" smtClean="0"/>
              <a:t>802.24 was formed as the Smart Grid Technical Advisory Group</a:t>
            </a:r>
          </a:p>
          <a:p>
            <a:pPr lvl="1"/>
            <a:r>
              <a:rPr lang="en-US" dirty="0" smtClean="0"/>
              <a:t>Internal / external coordination in matters related to </a:t>
            </a:r>
            <a:r>
              <a:rPr lang="en-US" dirty="0"/>
              <a:t>IEEE 802 Smart </a:t>
            </a:r>
            <a:r>
              <a:rPr lang="en-US" dirty="0" smtClean="0"/>
              <a:t>Grid standards</a:t>
            </a:r>
          </a:p>
          <a:p>
            <a:r>
              <a:rPr lang="en-US" dirty="0" smtClean="0"/>
              <a:t>Scope expansion to “Vertical Applications TAG”</a:t>
            </a:r>
          </a:p>
          <a:p>
            <a:pPr lvl="1"/>
            <a:r>
              <a:rPr lang="en-US" dirty="0" smtClean="0"/>
              <a:t>Smart Grid Task Group (24.1) approved in July, continuing </a:t>
            </a:r>
            <a:r>
              <a:rPr lang="en-US" dirty="0"/>
              <a:t>with previous </a:t>
            </a:r>
            <a:r>
              <a:rPr lang="en-US" dirty="0" smtClean="0"/>
              <a:t>SG TAG </a:t>
            </a:r>
            <a:r>
              <a:rPr lang="en-US" dirty="0"/>
              <a:t>scope</a:t>
            </a:r>
            <a:endParaRPr lang="en-US" dirty="0" smtClean="0"/>
          </a:p>
          <a:p>
            <a:pPr lvl="1"/>
            <a:r>
              <a:rPr lang="en-US" dirty="0" smtClean="0"/>
              <a:t>IoT </a:t>
            </a:r>
            <a:r>
              <a:rPr lang="en-US" dirty="0" smtClean="0"/>
              <a:t>Application Development </a:t>
            </a:r>
            <a:r>
              <a:rPr lang="en-US" dirty="0" smtClean="0"/>
              <a:t>Group </a:t>
            </a:r>
            <a:r>
              <a:rPr lang="en-US" dirty="0" smtClean="0"/>
              <a:t>– developing a scope statement for approval in March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 Vertical Applications TAG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802.24.1 Smart Grid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rgbClr val="BFFF8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802.24.2 IoT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November 2014 </a:t>
            </a:r>
            <a:r>
              <a:rPr lang="en-US" dirty="0" smtClean="0">
                <a:solidFill>
                  <a:srgbClr val="0070C0"/>
                </a:solidFill>
              </a:rPr>
              <a:t>activities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24.1 Smart Grid TG: companion presentation for the white paper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Draft is </a:t>
            </a:r>
            <a:r>
              <a:rPr lang="en-US" dirty="0" smtClean="0"/>
              <a:t>24-14-0035-00-0000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IoT Application Development Group (ADG)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Presented proposed scope </a:t>
            </a:r>
            <a:r>
              <a:rPr lang="en-US"/>
              <a:t>in document 24-14-0039-00-0000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Will continue to refine and narrow in January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Approved liaison request with IEEE </a:t>
            </a:r>
            <a:r>
              <a:rPr lang="en-US" dirty="0"/>
              <a:t>P2413 “Standard for an Architectural Framework for the Internet of Things (IoT)”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To be approved by Ex Com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15287</TotalTime>
  <Words>172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Smart Grid Task Group Liaison Report</vt:lpstr>
      <vt:lpstr>802.24 Structure</vt:lpstr>
      <vt:lpstr>November 2014 activities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789</cp:revision>
  <cp:lastPrinted>1998-02-10T13:28:06Z</cp:lastPrinted>
  <dcterms:created xsi:type="dcterms:W3CDTF">2004-12-02T14:01:45Z</dcterms:created>
  <dcterms:modified xsi:type="dcterms:W3CDTF">2014-11-07T01:57:21Z</dcterms:modified>
</cp:coreProperties>
</file>