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388" r:id="rId4"/>
    <p:sldId id="316" r:id="rId5"/>
    <p:sldId id="396" r:id="rId6"/>
    <p:sldId id="401" r:id="rId7"/>
    <p:sldId id="402" r:id="rId8"/>
    <p:sldId id="403" r:id="rId9"/>
    <p:sldId id="384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744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88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3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0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86400" y="3048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dirty="0"/>
              <a:t>doc.: IEEE 802.11-</a:t>
            </a:r>
            <a:r>
              <a:rPr kumimoji="0" lang="en-US" altLang="ja-JP" sz="1800" b="1" dirty="0" smtClean="0"/>
              <a:t>14/</a:t>
            </a:r>
            <a:r>
              <a:rPr kumimoji="0" lang="en-US" altLang="ja-JP" sz="1800" b="1" dirty="0" smtClean="0"/>
              <a:t>1540r0</a:t>
            </a:r>
            <a:endParaRPr kumimoji="1" lang="en-US" altLang="ja-JP" sz="1200" b="1" kern="1200" dirty="0" smtClean="0">
              <a:solidFill>
                <a:schemeClr val="tx1"/>
              </a:solidFill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no@koden-ti.com" TargetMode="External"/><Relationship Id="rId4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4/11-14-1332-01-00ai-september-2014-athens-session-minutes.doc" TargetMode="External"/><Relationship Id="rId3" Type="http://schemas.openxmlformats.org/officeDocument/2006/relationships/hyperlink" Target="https://mentor.ieee.org/802.11/dcn/14/11-14-1361-00-00ai-september-november-teleconference-minutes.do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grouper.ieee.org/groups/802/11/SponsorBallot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2014-9-18</a:t>
            </a: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85859" cy="968692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92959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Koden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Techno Info K.K.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Fuji </a:t>
                      </a:r>
                      <a:r>
                        <a:rPr lang="en-US" altLang="ja-JP" sz="1400" dirty="0" err="1" smtClean="0"/>
                        <a:t>Blg</a:t>
                      </a:r>
                      <a:r>
                        <a:rPr lang="en-US" altLang="ja-JP" sz="1400" dirty="0" smtClean="0"/>
                        <a:t> 28 2F, 2-7-26 Kita-Aoyama, Minato-</a:t>
                      </a:r>
                      <a:r>
                        <a:rPr lang="en-US" altLang="ja-JP" sz="1400" dirty="0" err="1" smtClean="0"/>
                        <a:t>ku</a:t>
                      </a:r>
                      <a:r>
                        <a:rPr lang="en-US" altLang="ja-JP" sz="1400" dirty="0" smtClean="0"/>
                        <a:t>, Tokyo, 107-0061, Japan 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+81-3-6890-0594 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3"/>
                        </a:rPr>
                        <a:t>mano@koden-ti.com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4"/>
                        </a:rPr>
                        <a:t>hiroshi@manosan.org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177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San Antonio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IEEE 802.11 FILS </a:t>
            </a:r>
            <a:r>
              <a:rPr lang="en-US" altLang="ja-JP" sz="2900" dirty="0" err="1" smtClean="0">
                <a:ea typeface="ＭＳ Ｐゴシック" pitchFamily="-65" charset="-128"/>
                <a:cs typeface="ＭＳ Ｐゴシック" pitchFamily="-65" charset="-128"/>
              </a:rPr>
              <a:t>TGai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–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/>
            </a:r>
            <a:b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</a:b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Nov 2014 San Antonio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458200" cy="41910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Joint meeting with </a:t>
            </a:r>
            <a:r>
              <a:rPr lang="en-US" altLang="ja-JP" sz="2800" dirty="0" err="1" smtClean="0"/>
              <a:t>TGaq</a:t>
            </a:r>
            <a:r>
              <a:rPr lang="en-US" altLang="ja-JP" sz="2800" dirty="0" smtClean="0"/>
              <a:t> (</a:t>
            </a:r>
            <a:r>
              <a:rPr lang="en-US" altLang="ja-JP" sz="2800" dirty="0" err="1" smtClean="0"/>
              <a:t>Adhoc</a:t>
            </a:r>
            <a:r>
              <a:rPr lang="en-US" altLang="ja-JP" sz="2800" dirty="0" smtClean="0"/>
              <a:t>)</a:t>
            </a:r>
          </a:p>
          <a:p>
            <a:pPr lvl="1"/>
            <a:r>
              <a:rPr lang="en-US" altLang="ja-JP" sz="2800" dirty="0" smtClean="0"/>
              <a:t>Comment resolution of WG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LB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Jan</a:t>
            </a:r>
          </a:p>
          <a:p>
            <a:pPr lvl="1">
              <a:buNone/>
            </a:pPr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Nov 2014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(KDTI)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3</a:t>
            </a:fld>
            <a:endParaRPr lang="en-US" altLang="ja-JP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endParaRPr lang="en-US" altLang="ja-JP" dirty="0" smtClean="0"/>
          </a:p>
          <a:p>
            <a:r>
              <a:rPr lang="en-US" altLang="ja-JP" dirty="0" smtClean="0"/>
              <a:t>9</a:t>
            </a:r>
            <a:r>
              <a:rPr lang="en-US" altLang="ja-JP" dirty="0" smtClean="0"/>
              <a:t> </a:t>
            </a:r>
            <a:r>
              <a:rPr lang="en-US" altLang="ja-JP" dirty="0" smtClean="0"/>
              <a:t>regular slots + 1Joint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meeting </a:t>
            </a:r>
            <a:r>
              <a:rPr lang="en-US" altLang="ja-JP" dirty="0" smtClean="0"/>
              <a:t>with </a:t>
            </a:r>
            <a:r>
              <a:rPr lang="en-US" altLang="ja-JP" dirty="0" err="1" smtClean="0"/>
              <a:t>Tgaq</a:t>
            </a:r>
            <a:endParaRPr lang="en-US" altLang="ja-JP" dirty="0" smtClean="0"/>
          </a:p>
          <a:p>
            <a:r>
              <a:rPr lang="en-US" altLang="ja-JP" dirty="0" smtClean="0"/>
              <a:t>Approve the past meeting and teleconference minutes</a:t>
            </a:r>
          </a:p>
          <a:p>
            <a:pPr lvl="1"/>
            <a:r>
              <a:rPr lang="en-US" altLang="ja-JP" dirty="0" smtClean="0"/>
              <a:t>Athens 14/1332r1</a:t>
            </a:r>
          </a:p>
          <a:p>
            <a:pPr lvl="1"/>
            <a:r>
              <a:rPr lang="en-US" altLang="ja-JP" dirty="0" smtClean="0">
                <a:hlinkClick r:id="rId2"/>
              </a:rPr>
              <a:t>https://mentor.ieee.org/802.11/dcn/14/11-14-1332-01-00ai-september-2014-athens-session-</a:t>
            </a:r>
            <a:r>
              <a:rPr lang="en-US" altLang="ja-JP" dirty="0" smtClean="0">
                <a:hlinkClick r:id="rId2"/>
              </a:rPr>
              <a:t>minutes.doc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Teleconference 14/1361r2</a:t>
            </a:r>
          </a:p>
          <a:p>
            <a:pPr lvl="1"/>
            <a:r>
              <a:rPr lang="en-US" altLang="ja-JP" dirty="0" smtClean="0">
                <a:hlinkClick r:id="rId3"/>
              </a:rPr>
              <a:t>https://mentor.ieee.org/802.11/dcn/14/11-14-1361-02-00ai-september-november-teleconference-minutes.doc</a:t>
            </a:r>
            <a:endParaRPr lang="en-US" altLang="ja-JP" dirty="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2014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2/2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altLang="ja-JP" dirty="0" smtClean="0"/>
              <a:t>Comment resolution of WG LB204 </a:t>
            </a:r>
          </a:p>
          <a:p>
            <a:pPr lvl="1"/>
            <a:r>
              <a:rPr lang="en-US" altLang="ja-JP" dirty="0" smtClean="0"/>
              <a:t>999 comments </a:t>
            </a:r>
            <a:r>
              <a:rPr lang="en-US" altLang="ja-JP" dirty="0" smtClean="0"/>
              <a:t>were received form LB04</a:t>
            </a:r>
            <a:endParaRPr lang="en-US" altLang="ja-JP" dirty="0" smtClean="0"/>
          </a:p>
          <a:p>
            <a:pPr lvl="1"/>
            <a:r>
              <a:rPr lang="en-US" altLang="ja-JP" b="1" dirty="0" smtClean="0"/>
              <a:t>approved </a:t>
            </a:r>
            <a:r>
              <a:rPr lang="en-US" altLang="ja-JP" dirty="0" smtClean="0"/>
              <a:t>resolutions for 455</a:t>
            </a:r>
            <a:r>
              <a:rPr lang="en-US" altLang="ja-JP" dirty="0" smtClean="0"/>
              <a:t> CIDs</a:t>
            </a:r>
          </a:p>
          <a:p>
            <a:pPr lvl="1"/>
            <a:r>
              <a:rPr lang="en-US" altLang="ja-JP" dirty="0" smtClean="0"/>
              <a:t>230 </a:t>
            </a:r>
            <a:r>
              <a:rPr lang="en-US" altLang="ja-JP" dirty="0" smtClean="0"/>
              <a:t>technical comments </a:t>
            </a:r>
            <a:r>
              <a:rPr lang="en-US" altLang="ja-JP" b="1" dirty="0" smtClean="0"/>
              <a:t>open</a:t>
            </a:r>
            <a:endParaRPr lang="en-US" altLang="ja-JP" b="1" dirty="0" smtClean="0"/>
          </a:p>
          <a:p>
            <a:pPr lvl="1"/>
            <a:r>
              <a:rPr lang="en-US" altLang="ja-JP" dirty="0" smtClean="0"/>
              <a:t>225 </a:t>
            </a:r>
            <a:r>
              <a:rPr lang="en-US" altLang="ja-JP" dirty="0" smtClean="0"/>
              <a:t>editorial </a:t>
            </a:r>
            <a:r>
              <a:rPr lang="en-US" altLang="ja-JP" b="1" dirty="0" smtClean="0"/>
              <a:t>open</a:t>
            </a:r>
          </a:p>
          <a:p>
            <a:r>
              <a:rPr lang="en-US" altLang="ja-JP" dirty="0" smtClean="0"/>
              <a:t>Approved to </a:t>
            </a:r>
            <a:r>
              <a:rPr lang="en-US" dirty="0" smtClean="0"/>
              <a:t>provide additional </a:t>
            </a:r>
            <a:r>
              <a:rPr lang="en-US" dirty="0" smtClean="0"/>
              <a:t>information to the ANA on </a:t>
            </a:r>
            <a:r>
              <a:rPr lang="en-US" dirty="0" err="1" smtClean="0"/>
              <a:t>TGai</a:t>
            </a:r>
            <a:r>
              <a:rPr lang="en-US" dirty="0" smtClean="0"/>
              <a:t> Element ID assignment request</a:t>
            </a:r>
            <a:endParaRPr lang="en-US" altLang="ja-JP" dirty="0" smtClean="0"/>
          </a:p>
          <a:p>
            <a:r>
              <a:rPr lang="en-US" altLang="ja-JP" dirty="0" smtClean="0"/>
              <a:t>Approved Plan for</a:t>
            </a:r>
            <a:r>
              <a:rPr lang="en-US" altLang="ja-JP" dirty="0" smtClean="0"/>
              <a:t> </a:t>
            </a:r>
            <a:r>
              <a:rPr lang="en-US" altLang="ja-JP" dirty="0" smtClean="0"/>
              <a:t>Jan</a:t>
            </a:r>
            <a:endParaRPr lang="en-US" altLang="ja-JP" dirty="0" smtClean="0"/>
          </a:p>
          <a:p>
            <a:r>
              <a:rPr lang="en-US" altLang="ja-JP" dirty="0" smtClean="0"/>
              <a:t>Approved Time line</a:t>
            </a:r>
          </a:p>
          <a:p>
            <a:r>
              <a:rPr lang="en-US" altLang="ja-JP" dirty="0" smtClean="0"/>
              <a:t>Approved Teleconference schedule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</a:t>
            </a:r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Jan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</a:t>
            </a:r>
            <a:r>
              <a:rPr lang="en-US" altLang="ja-JP" sz="2800" dirty="0" smtClean="0"/>
              <a:t>teleconference</a:t>
            </a:r>
          </a:p>
          <a:p>
            <a:pPr lvl="1"/>
            <a:r>
              <a:rPr lang="en-US" altLang="ja-JP" sz="2800" dirty="0" smtClean="0"/>
              <a:t>Comment resolution of WG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LB204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March</a:t>
            </a:r>
            <a:endParaRPr lang="en-US" altLang="ja-JP" sz="2800" dirty="0" smtClean="0"/>
          </a:p>
          <a:p>
            <a:pPr lvl="1">
              <a:buNone/>
            </a:pPr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Nov 2014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(KDTI)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</a:t>
            </a:fld>
            <a:endParaRPr lang="en-US" altLang="ja-JP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no changes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		Mar14/Sep14/Jan15</a:t>
            </a:r>
          </a:p>
          <a:p>
            <a:pPr lvl="1"/>
            <a:r>
              <a:rPr lang="en-US" altLang="ja-JP" dirty="0" smtClean="0"/>
              <a:t>MEC Done				Nov14		</a:t>
            </a:r>
          </a:p>
          <a:p>
            <a:pPr lvl="1"/>
            <a:r>
              <a:rPr lang="en-US" altLang="ja-JP" dirty="0" smtClean="0"/>
              <a:t>Form Sponsor Ballot Pool / Reform	            	Mar15</a:t>
            </a:r>
          </a:p>
          <a:p>
            <a:pPr lvl="1"/>
            <a:r>
              <a:rPr lang="en-US" altLang="ja-JP" dirty="0" smtClean="0"/>
              <a:t>IEEE-SA Sponsor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        Jul15/ Sep 15		</a:t>
            </a:r>
          </a:p>
          <a:p>
            <a:pPr lvl="1"/>
            <a:r>
              <a:rPr lang="en-US" altLang="ja-JP" dirty="0" smtClean="0"/>
              <a:t>Final 802.11 WG Approval	                             Nov 15</a:t>
            </a:r>
          </a:p>
          <a:p>
            <a:pPr lvl="1"/>
            <a:r>
              <a:rPr lang="en-US" altLang="ja-JP" dirty="0" smtClean="0"/>
              <a:t>final or Conditional 802 EC Approval           	Nov 15</a:t>
            </a:r>
          </a:p>
          <a:p>
            <a:pPr lvl="1">
              <a:buClr>
                <a:schemeClr val="tx1"/>
              </a:buClr>
            </a:pPr>
            <a:r>
              <a:rPr lang="en-US" altLang="ja-JP" dirty="0" err="1" smtClean="0"/>
              <a:t>RevCom</a:t>
            </a:r>
            <a:r>
              <a:rPr lang="en-US" altLang="ja-JP" dirty="0" smtClean="0"/>
              <a:t>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Mar 16</a:t>
            </a:r>
          </a:p>
          <a:p>
            <a:pPr lvl="1"/>
            <a:r>
              <a:rPr lang="en-US" altLang="ja-JP" dirty="0" smtClean="0"/>
              <a:t>ANSI Approved				N/A</a:t>
            </a:r>
            <a:endParaRPr lang="en-US" altLang="ja-JP" dirty="0" smtClean="0">
              <a:hlinkClick r:id="rId3"/>
            </a:endParaRP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Nov 2014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481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Hiroshi Mano (KDTI)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7962900" cy="236220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 between Nov</a:t>
            </a:r>
            <a:r>
              <a:rPr lang="en-US" altLang="ja-JP" dirty="0" smtClean="0"/>
              <a:t>18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to  Jan 20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except Dec 23</a:t>
            </a:r>
            <a:r>
              <a:rPr lang="en-US" altLang="ja-JP" baseline="30000" dirty="0" smtClean="0"/>
              <a:t>rd</a:t>
            </a:r>
            <a:r>
              <a:rPr lang="en-US" altLang="ja-JP" dirty="0" smtClean="0"/>
              <a:t>, Dec 30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, Jan 13</a:t>
            </a:r>
            <a:r>
              <a:rPr lang="en-US" altLang="ja-JP" baseline="30000" dirty="0" smtClean="0"/>
              <a:t>th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Tuesdays 10:00 ET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1.0Hour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</a:t>
            </a:r>
            <a:r>
              <a:rPr lang="en-US" altLang="ja-JP" dirty="0" smtClean="0"/>
              <a:t>Chair</a:t>
            </a:r>
          </a:p>
          <a:p>
            <a:pPr>
              <a:defRPr/>
            </a:pPr>
            <a:r>
              <a:rPr lang="en-US" altLang="ja-JP" dirty="0" smtClean="0"/>
              <a:t>Note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on Nov 11</a:t>
            </a:r>
            <a:r>
              <a:rPr lang="en-US" altLang="ja-JP" baseline="30000" dirty="0" smtClean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 has been approved in Athens.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>
              <a:buNone/>
              <a:defRPr/>
            </a:pP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Nov 2014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59397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(KDTI)</a:t>
            </a: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8</a:t>
            </a:fld>
            <a:endParaRPr lang="en-US" altLang="ja-JP" smtClean="0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Reference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ja-JP" dirty="0" smtClean="0"/>
              <a:t>Motions</a:t>
            </a:r>
            <a:endParaRPr lang="ja-JP" altLang="en-US" dirty="0" smtClean="0"/>
          </a:p>
          <a:p>
            <a:pPr lvl="1"/>
            <a:r>
              <a:rPr lang="en-US" altLang="ja-JP" dirty="0" smtClean="0"/>
              <a:t>14-</a:t>
            </a:r>
            <a:r>
              <a:rPr lang="en-US" altLang="ja-JP" dirty="0" smtClean="0"/>
              <a:t>1186r13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-Motion-deck</a:t>
            </a:r>
          </a:p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</a:t>
            </a:r>
            <a:r>
              <a:rPr lang="en-US" altLang="ja-JP" dirty="0" smtClean="0"/>
              <a:t>LB204 </a:t>
            </a:r>
            <a:r>
              <a:rPr lang="en-US" altLang="ja-JP" dirty="0" smtClean="0"/>
              <a:t>comments for Draft</a:t>
            </a:r>
            <a:r>
              <a:rPr lang="en-US" altLang="ja-JP" dirty="0" smtClean="0"/>
              <a:t> 3.0</a:t>
            </a:r>
          </a:p>
          <a:p>
            <a:pPr lvl="1"/>
            <a:r>
              <a:rPr lang="en-US" altLang="ja-JP" dirty="0" smtClean="0"/>
              <a:t>https://mentor.ieee.org/802.11/dcn/14/11-14-1351-11-00ai-tgai-lb204-comments-for-draft-3-0.xlsx	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>
              <a:buNone/>
            </a:pP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23049</TotalTime>
  <Words>693</Words>
  <Application>Microsoft Macintosh PowerPoint</Application>
  <PresentationFormat>画面に合わせる (4:3)</PresentationFormat>
  <Paragraphs>124</Paragraphs>
  <Slides>9</Slides>
  <Notes>5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802-11-Submission</vt:lpstr>
      <vt:lpstr>IEEE 802.11TGai Closing Report</vt:lpstr>
      <vt:lpstr>Abstract</vt:lpstr>
      <vt:lpstr>IEEE 802.11 FILS TGai –  Nov 2014 San Antonio</vt:lpstr>
      <vt:lpstr>Accomplishments  TGai  1/2</vt:lpstr>
      <vt:lpstr>Accomplishments  TGai  2/2</vt:lpstr>
      <vt:lpstr>Plan for Jan</vt:lpstr>
      <vt:lpstr>Time line of TGai (no changes)</vt:lpstr>
      <vt:lpstr>Teleconference Schedule </vt:lpstr>
      <vt:lpstr>Reference</vt:lpstr>
    </vt:vector>
  </TitlesOfParts>
  <Manager/>
  <Company>Root Inc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 2013 Closing Report</dc:title>
  <dc:subject/>
  <dc:creator>Hiroshi Mano</dc:creator>
  <cp:keywords/>
  <dc:description/>
  <cp:lastModifiedBy>真野 浩</cp:lastModifiedBy>
  <cp:revision>541</cp:revision>
  <cp:lastPrinted>1998-02-10T13:28:06Z</cp:lastPrinted>
  <dcterms:created xsi:type="dcterms:W3CDTF">2014-11-06T23:14:24Z</dcterms:created>
  <dcterms:modified xsi:type="dcterms:W3CDTF">2014-11-07T00:12:38Z</dcterms:modified>
  <cp:category/>
</cp:coreProperties>
</file>