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3" r:id="rId5"/>
    <p:sldId id="280" r:id="rId6"/>
    <p:sldId id="282" r:id="rId7"/>
    <p:sldId id="273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48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</a:t>
            </a:r>
            <a:r>
              <a:rPr lang="en-US" sz="1800" b="1" dirty="0" smtClean="0"/>
              <a:t>/1536r0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80-04-00ax-simulation-scenarios.docx" TargetMode="External"/><Relationship Id="rId4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1009-02-00ax-proposed-802-11ax-functional-requirements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4/11-14-0571-05-00ax-evaluation-methodology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4/11-14-1319-05-00ax-tgax-november-2014-meeting-agenda.pp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November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November 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November 2014 session.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CA" dirty="0" smtClean="0"/>
              <a:t>The TG approved a motion to create four ad hoc groups. </a:t>
            </a:r>
            <a:endParaRPr lang="en-CA" dirty="0"/>
          </a:p>
          <a:p>
            <a:pPr lvl="1"/>
            <a:r>
              <a:rPr lang="en-CA" sz="1800" dirty="0" smtClean="0"/>
              <a:t>MAC</a:t>
            </a:r>
            <a:endParaRPr lang="en-CA" sz="1600" dirty="0"/>
          </a:p>
          <a:p>
            <a:pPr lvl="1"/>
            <a:r>
              <a:rPr lang="en-CA" sz="1800" dirty="0" smtClean="0"/>
              <a:t>PHY</a:t>
            </a:r>
            <a:endParaRPr lang="en-CA" sz="1600" dirty="0"/>
          </a:p>
          <a:p>
            <a:pPr lvl="1"/>
            <a:r>
              <a:rPr lang="en-CA" sz="1800" dirty="0" smtClean="0"/>
              <a:t>Multiuser</a:t>
            </a:r>
            <a:endParaRPr lang="en-CA" sz="1600" dirty="0"/>
          </a:p>
          <a:p>
            <a:pPr lvl="1"/>
            <a:r>
              <a:rPr lang="en-CA" sz="1800" dirty="0"/>
              <a:t>Spatial </a:t>
            </a:r>
            <a:r>
              <a:rPr lang="en-CA" sz="1800" dirty="0" smtClean="0"/>
              <a:t>Reuse</a:t>
            </a:r>
            <a:endParaRPr lang="en-CA" sz="1600" dirty="0" smtClean="0"/>
          </a:p>
          <a:p>
            <a:r>
              <a:rPr lang="en-CA" dirty="0" smtClean="0"/>
              <a:t>The TG approved a motion to have 3 co-chairs for each of the ad </a:t>
            </a:r>
            <a:r>
              <a:rPr lang="en-CA" dirty="0" err="1" smtClean="0"/>
              <a:t>hocs</a:t>
            </a:r>
            <a:r>
              <a:rPr lang="en-CA" dirty="0" smtClean="0"/>
              <a:t>. Ad hoc chairs election is scheduled for January </a:t>
            </a:r>
            <a:r>
              <a:rPr lang="en-CA" dirty="0" smtClean="0"/>
              <a:t>2015 meeting on Tuesday.</a:t>
            </a:r>
          </a:p>
          <a:p>
            <a:r>
              <a:rPr lang="en-CA" dirty="0" smtClean="0"/>
              <a:t>Ad hoc meetings will start on March 2015</a:t>
            </a:r>
            <a:endParaRPr lang="en-CA" dirty="0" smtClean="0"/>
          </a:p>
          <a:p>
            <a:r>
              <a:rPr lang="en-CA" dirty="0" smtClean="0"/>
              <a:t>Robert Stacey was appointed as the TG technical Editor</a:t>
            </a:r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114800"/>
          </a:xfrm>
        </p:spPr>
        <p:txBody>
          <a:bodyPr/>
          <a:lstStyle/>
          <a:p>
            <a:r>
              <a:rPr lang="en-CA" dirty="0" smtClean="0"/>
              <a:t>Approved the first revision of the TG Specification Framework document (11-14/1453)</a:t>
            </a:r>
            <a:r>
              <a:rPr lang="en-CA" dirty="0" smtClean="0"/>
              <a:t>.</a:t>
            </a:r>
            <a:endParaRPr lang="en-CA" dirty="0" smtClean="0"/>
          </a:p>
          <a:p>
            <a:r>
              <a:rPr lang="en-CA" dirty="0" smtClean="0"/>
              <a:t>Approved new revisions of TG documents.</a:t>
            </a:r>
          </a:p>
          <a:p>
            <a:pPr lvl="1"/>
            <a:r>
              <a:rPr lang="en-CA" dirty="0" smtClean="0">
                <a:hlinkClick r:id="rId2"/>
              </a:rPr>
              <a:t>https://mentor.ieee.org/802.11/dcn/14/11-14-0571-</a:t>
            </a:r>
            <a:r>
              <a:rPr lang="en-CA" dirty="0" smtClean="0">
                <a:hlinkClick r:id="rId2"/>
              </a:rPr>
              <a:t>06-</a:t>
            </a:r>
            <a:r>
              <a:rPr lang="en-CA" dirty="0" smtClean="0">
                <a:hlinkClick r:id="rId2"/>
              </a:rPr>
              <a:t>00ax-evaluation-methodology.docx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>
                <a:hlinkClick r:id="rId3"/>
              </a:rPr>
              <a:t>https://mentor.ieee.org/802.11/dcn/14/11-14-0980-</a:t>
            </a:r>
            <a:r>
              <a:rPr lang="en-CA" dirty="0" smtClean="0">
                <a:hlinkClick r:id="rId3"/>
              </a:rPr>
              <a:t>05-</a:t>
            </a:r>
            <a:r>
              <a:rPr lang="en-CA" dirty="0" smtClean="0">
                <a:hlinkClick r:id="rId3"/>
              </a:rPr>
              <a:t>00ax-simulation-scenarios.docx</a:t>
            </a:r>
            <a:r>
              <a:rPr lang="en-CA" dirty="0" smtClean="0"/>
              <a:t> </a:t>
            </a:r>
          </a:p>
          <a:p>
            <a:r>
              <a:rPr lang="en-CA" dirty="0" smtClean="0"/>
              <a:t>Other TG documents</a:t>
            </a:r>
          </a:p>
          <a:p>
            <a:pPr lvl="1"/>
            <a:r>
              <a:rPr lang="en-CA" dirty="0" smtClean="0">
                <a:hlinkClick r:id="rId4"/>
              </a:rPr>
              <a:t>https://mentor.ieee.org/802.11/dcn/14/11-14-0882-04-00ax-tgax-channel-model-document.docx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>
                <a:hlinkClick r:id="rId5"/>
              </a:rPr>
              <a:t>https://mentor.ieee.org/802.11/dcn/14/11-14-1009-02-00ax-proposed-802-11ax-functional-requirements.doc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About 35 technical submissions covered during the week.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>
                <a:hlinkClick r:id="rId2"/>
              </a:rPr>
              <a:t>https://mentor.ieee.org/802.11/dcn/14/11-14-1319-</a:t>
            </a:r>
            <a:r>
              <a:rPr lang="en-CA" dirty="0" smtClean="0">
                <a:hlinkClick r:id="rId2"/>
              </a:rPr>
              <a:t>07-</a:t>
            </a:r>
            <a:r>
              <a:rPr lang="en-CA" dirty="0">
                <a:hlinkClick r:id="rId2"/>
              </a:rPr>
              <a:t>00ax-tgax-november-2014-meeting-</a:t>
            </a:r>
            <a:r>
              <a:rPr lang="en-CA" dirty="0" smtClean="0">
                <a:hlinkClick r:id="rId2"/>
              </a:rPr>
              <a:t>agenda.ppt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2015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/>
              <a:t>Continue to advance the TG documents based submissions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Technical </a:t>
            </a:r>
            <a:r>
              <a:rPr lang="en-US" sz="2800" dirty="0" smtClean="0"/>
              <a:t>Presentation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Thursday December 4 	10:00 – 12:00 ET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1797</TotalTime>
  <Words>483</Words>
  <Application>Microsoft Macintosh PowerPoint</Application>
  <PresentationFormat>On-screen Show (4:3)</PresentationFormat>
  <Paragraphs>69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TGax November 2014 Closing Report</vt:lpstr>
      <vt:lpstr>Abstract</vt:lpstr>
      <vt:lpstr>TG Structure</vt:lpstr>
      <vt:lpstr>Work Completed – TG Documents</vt:lpstr>
      <vt:lpstr>Work Completed – Technical Presentations</vt:lpstr>
      <vt:lpstr>January 2015 Goals</vt:lpstr>
      <vt:lpstr>Conference Call Times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 Aboul-Magd</cp:lastModifiedBy>
  <cp:revision>264</cp:revision>
  <cp:lastPrinted>1998-02-10T13:28:06Z</cp:lastPrinted>
  <dcterms:created xsi:type="dcterms:W3CDTF">2008-11-13T20:03:38Z</dcterms:created>
  <dcterms:modified xsi:type="dcterms:W3CDTF">2014-11-06T21:09:36Z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1411040613</vt:lpwstr>
  </property>
</Properties>
</file>