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3" r:id="rId4"/>
    <p:sldId id="262" r:id="rId5"/>
    <p:sldId id="265" r:id="rId6"/>
    <p:sldId id="266" r:id="rId7"/>
    <p:sldId id="267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5" d="100"/>
          <a:sy n="95" d="100"/>
        </p:scale>
        <p:origin x="-784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06/11/14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Jouni Malinen,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Jouni Malinen,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Jouni Malinen,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Jouni Malinen, Qualcomm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Jouni Malinen,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Jouni Malinen, Qualcomm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Jouni Malinen, Qualcomm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Jouni Malinen,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Jouni Malinen,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Jouni Malinen,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/1534r0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Jouni Malinen,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FILS element assignment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2014-11-06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999981"/>
              </p:ext>
            </p:extLst>
          </p:nvPr>
        </p:nvGraphicFramePr>
        <p:xfrm>
          <a:off x="508000" y="2346325"/>
          <a:ext cx="8156575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Document" r:id="rId4" imgW="8255000" imgH="2400300" progId="Word.Document.8">
                  <p:embed/>
                </p:oleObj>
              </mc:Choice>
              <mc:Fallback>
                <p:oleObj name="Document" r:id="rId4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46325"/>
                        <a:ext cx="8156575" cy="236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IEEE 802.11 standard is running out of Element IDs. This document discusses possible steps </a:t>
            </a:r>
            <a:r>
              <a:rPr lang="en-GB" dirty="0" err="1" smtClean="0"/>
              <a:t>TGai</a:t>
            </a:r>
            <a:r>
              <a:rPr lang="en-GB" dirty="0" smtClean="0"/>
              <a:t> could take in this process.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Element extension (</a:t>
            </a:r>
            <a:r>
              <a:rPr lang="en-US" dirty="0" err="1" smtClean="0"/>
              <a:t>TGmc</a:t>
            </a:r>
            <a:r>
              <a:rPr lang="en-US" dirty="0" smtClean="0"/>
              <a:t> and WG)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844824"/>
            <a:ext cx="7772400" cy="4344839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Discussion showed clear support for Option 1 (single octet Element ID extension) (see 14/1353r3)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 smtClean="0"/>
              <a:t>expected to pass motion Thursday PM2</a:t>
            </a:r>
          </a:p>
          <a:p>
            <a:pPr>
              <a:buFont typeface="Arial"/>
              <a:buChar char="•"/>
            </a:pPr>
            <a:r>
              <a:rPr lang="en-US" dirty="0" smtClean="0"/>
              <a:t>WG discussion on Friday on policy for remaining Element IDs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may affect how ANA handles pending </a:t>
            </a:r>
            <a:r>
              <a:rPr lang="en-US" dirty="0" err="1" smtClean="0"/>
              <a:t>TGai</a:t>
            </a:r>
            <a:r>
              <a:rPr lang="en-US" dirty="0" smtClean="0"/>
              <a:t> request</a:t>
            </a:r>
          </a:p>
          <a:p>
            <a:pPr>
              <a:buFont typeface="Arial"/>
              <a:buChar char="•"/>
            </a:pPr>
            <a:r>
              <a:rPr lang="en-US" dirty="0" smtClean="0"/>
              <a:t>Only a very small number of IDs remain available</a:t>
            </a:r>
          </a:p>
          <a:p>
            <a:pPr>
              <a:buFont typeface="Arial"/>
              <a:buChar char="•"/>
            </a:pPr>
            <a:r>
              <a:rPr lang="en-US" dirty="0" smtClean="0"/>
              <a:t>Would be helpful for 802.11 in general to use the shortest Element option in Beacon (and Beacon-like) frames (and use extended version for frames that are not as critical as far as length is concerned)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FILS </a:t>
            </a:r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Beacon frame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CAG Number</a:t>
            </a:r>
            <a:r>
              <a:rPr lang="en-GB" dirty="0"/>
              <a:t> element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FILS Indication element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AP-CSN</a:t>
            </a:r>
            <a:r>
              <a:rPr lang="en-GB" dirty="0"/>
              <a:t> element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Differentiated Initial </a:t>
            </a:r>
            <a:r>
              <a:rPr lang="en-GB" dirty="0"/>
              <a:t>Link Setup element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FILS Public Key Indicator</a:t>
            </a:r>
            <a:r>
              <a:rPr lang="en-GB" dirty="0"/>
              <a:t> </a:t>
            </a:r>
            <a:r>
              <a:rPr lang="en-GB" dirty="0" smtClean="0"/>
              <a:t>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note</a:t>
            </a:r>
            <a:r>
              <a:rPr lang="en-GB" dirty="0"/>
              <a:t>: </a:t>
            </a:r>
            <a:r>
              <a:rPr lang="en-GB" dirty="0" smtClean="0"/>
              <a:t>missing from </a:t>
            </a:r>
            <a:r>
              <a:rPr lang="en-GB" dirty="0"/>
              <a:t>Table 8-</a:t>
            </a:r>
            <a:r>
              <a:rPr lang="en-GB" dirty="0" smtClean="0"/>
              <a:t>85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FILS Discovery frame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FILS Indication element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FILS </a:t>
            </a:r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Only in other frames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FILS Request Parameters element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FILS Key Confirmation element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FILS Session element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FILS Public Key element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FILS HLP Container element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FILS IP Address Assignment element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Key Delivery element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FILS Wrapped Data element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Fragment element</a:t>
            </a:r>
          </a:p>
        </p:txBody>
      </p:sp>
    </p:spTree>
    <p:extLst>
      <p:ext uri="{BB962C8B-B14F-4D97-AF65-F5344CB8AC3E}">
        <p14:creationId xmlns:p14="http://schemas.microsoft.com/office/powerpoint/2010/main" val="173488038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TGai</a:t>
            </a:r>
            <a:r>
              <a:rPr lang="en-US" dirty="0" smtClean="0"/>
              <a:t> request to ANA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Could provide more information to ANA on the specific need (elements included in Beacon-like frames) to help allocation process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Need for this depends on the WG discussion on Friday</a:t>
            </a:r>
          </a:p>
          <a:p>
            <a:pPr>
              <a:buFont typeface="Arial"/>
              <a:buChar char="•"/>
            </a:pPr>
            <a:r>
              <a:rPr lang="en-US" dirty="0" smtClean="0"/>
              <a:t>Should be fine for elements that are not included in Beacon or FILS Discovery frames to use the new extension format (one extra octet per </a:t>
            </a:r>
            <a:r>
              <a:rPr lang="en-US" dirty="0"/>
              <a:t>e</a:t>
            </a:r>
            <a:r>
              <a:rPr lang="en-US" dirty="0" smtClean="0"/>
              <a:t>lement)</a:t>
            </a:r>
          </a:p>
        </p:txBody>
      </p:sp>
    </p:spTree>
    <p:extLst>
      <p:ext uri="{BB962C8B-B14F-4D97-AF65-F5344CB8AC3E}">
        <p14:creationId xmlns:p14="http://schemas.microsoft.com/office/powerpoint/2010/main" val="114460430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0" indent="0"/>
            <a:r>
              <a:rPr lang="en-US" dirty="0" smtClean="0"/>
              <a:t>Move to provide following additional information to the ANA on </a:t>
            </a:r>
            <a:r>
              <a:rPr lang="en-US" dirty="0" err="1" smtClean="0"/>
              <a:t>TGai</a:t>
            </a:r>
            <a:r>
              <a:rPr lang="en-US" dirty="0" smtClean="0"/>
              <a:t> Element ID assignment request:</a:t>
            </a:r>
          </a:p>
          <a:p>
            <a:pPr lvl="1">
              <a:buFont typeface="Arial"/>
              <a:buChar char="•"/>
            </a:pPr>
            <a:r>
              <a:rPr lang="en-US" dirty="0" err="1" smtClean="0"/>
              <a:t>TGai</a:t>
            </a:r>
            <a:r>
              <a:rPr lang="en-US" dirty="0" smtClean="0"/>
              <a:t> preference is to get “legacy elements” (no extension octet) for following new elements: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CAG Number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FILS Indication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AP</a:t>
            </a:r>
            <a:r>
              <a:rPr lang="en-GB" dirty="0" smtClean="0"/>
              <a:t>-CSN </a:t>
            </a:r>
            <a:r>
              <a:rPr lang="en-GB" dirty="0"/>
              <a:t>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Differentiated Initial Link Setup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FILS Public Key Indicator element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Extended Element (one octet extension) is acceptable for the other requested Element IDs </a:t>
            </a:r>
          </a:p>
        </p:txBody>
      </p:sp>
    </p:spTree>
    <p:extLst>
      <p:ext uri="{BB962C8B-B14F-4D97-AF65-F5344CB8AC3E}">
        <p14:creationId xmlns:p14="http://schemas.microsoft.com/office/powerpoint/2010/main" val="381734873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197</TotalTime>
  <Words>531</Words>
  <Application>Microsoft Macintosh PowerPoint</Application>
  <PresentationFormat>On-screen Show (4:3)</PresentationFormat>
  <Paragraphs>95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Microsoft Word 97 - 2004 Document</vt:lpstr>
      <vt:lpstr>FILS element assignment</vt:lpstr>
      <vt:lpstr>Abstract</vt:lpstr>
      <vt:lpstr>Element extension (TGmc and WG)</vt:lpstr>
      <vt:lpstr>FILS elements</vt:lpstr>
      <vt:lpstr>FILS elements</vt:lpstr>
      <vt:lpstr>TGai request to ANA</vt:lpstr>
      <vt:lpstr>Motion</vt:lpstr>
    </vt:vector>
  </TitlesOfParts>
  <Manager/>
  <Company>Qualcomm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FILS element assignment</dc:title>
  <dc:subject/>
  <dc:creator>Jouni Malinen</dc:creator>
  <cp:keywords/>
  <dc:description/>
  <cp:lastModifiedBy>Jouni Malinen</cp:lastModifiedBy>
  <cp:revision>12</cp:revision>
  <cp:lastPrinted>1601-01-01T00:00:00Z</cp:lastPrinted>
  <dcterms:created xsi:type="dcterms:W3CDTF">2014-04-14T10:59:07Z</dcterms:created>
  <dcterms:modified xsi:type="dcterms:W3CDTF">2014-11-06T20:40:13Z</dcterms:modified>
  <cp:category/>
</cp:coreProperties>
</file>